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1715E-7A14-4D65-8817-87CFB3E86CEF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DC8BC9-1EAA-46A3-A559-2BDE7862C516}">
      <dgm:prSet phldrT="[文本]"/>
      <dgm:spPr/>
      <dgm:t>
        <a:bodyPr/>
        <a:lstStyle/>
        <a:p>
          <a:r>
            <a:rPr lang="zh-CN" altLang="en-US" dirty="0" smtClean="0"/>
            <a:t>托盘进入</a:t>
          </a:r>
          <a:endParaRPr lang="zh-CN" altLang="en-US" dirty="0"/>
        </a:p>
      </dgm:t>
    </dgm:pt>
    <dgm:pt modelId="{19289B89-A8A4-4EBD-910D-068219B5D98B}" cxnId="{326251C0-3462-4189-9763-0A54B14FCE0F}" type="parTrans">
      <dgm:prSet/>
      <dgm:spPr/>
      <dgm:t>
        <a:bodyPr/>
        <a:lstStyle/>
        <a:p>
          <a:endParaRPr lang="zh-CN" altLang="en-US"/>
        </a:p>
      </dgm:t>
    </dgm:pt>
    <dgm:pt modelId="{CCD03C31-13D5-476B-8108-43F9227DCA53}" cxnId="{326251C0-3462-4189-9763-0A54B14FCE0F}" type="sibTrans">
      <dgm:prSet/>
      <dgm:spPr/>
      <dgm:t>
        <a:bodyPr/>
        <a:lstStyle/>
        <a:p>
          <a:endParaRPr lang="zh-CN" altLang="en-US"/>
        </a:p>
      </dgm:t>
    </dgm:pt>
    <dgm:pt modelId="{345E7BEB-41C7-48A7-BB40-02DCF9CA36D9}">
      <dgm:prSet phldrT="[文本]"/>
      <dgm:spPr/>
      <dgm:t>
        <a:bodyPr/>
        <a:lstStyle/>
        <a:p>
          <a:r>
            <a:rPr lang="zh-CN" altLang="en-US" dirty="0" smtClean="0"/>
            <a:t>托盘二维码扫描</a:t>
          </a:r>
          <a:endParaRPr lang="zh-CN" altLang="en-US" dirty="0"/>
        </a:p>
      </dgm:t>
    </dgm:pt>
    <dgm:pt modelId="{DD0CEC93-922B-468F-B617-3A19E8ABD9F1}" cxnId="{9F2CABBF-9319-4719-A82C-66F03D3EA45F}" type="parTrans">
      <dgm:prSet/>
      <dgm:spPr/>
      <dgm:t>
        <a:bodyPr/>
        <a:lstStyle/>
        <a:p>
          <a:endParaRPr lang="zh-CN" altLang="en-US"/>
        </a:p>
      </dgm:t>
    </dgm:pt>
    <dgm:pt modelId="{3AF64615-82E0-48ED-BF8D-CAFAF66376CD}" cxnId="{9F2CABBF-9319-4719-A82C-66F03D3EA45F}" type="sibTrans">
      <dgm:prSet/>
      <dgm:spPr/>
      <dgm:t>
        <a:bodyPr/>
        <a:lstStyle/>
        <a:p>
          <a:endParaRPr lang="zh-CN" altLang="en-US"/>
        </a:p>
      </dgm:t>
    </dgm:pt>
    <dgm:pt modelId="{9F20A4F9-76C5-45D8-BF5B-E03BCF0EEE8A}">
      <dgm:prSet phldrT="[文本]"/>
      <dgm:spPr/>
      <dgm:t>
        <a:bodyPr/>
        <a:lstStyle/>
        <a:p>
          <a:r>
            <a:rPr lang="zh-CN" altLang="en-US" dirty="0" smtClean="0"/>
            <a:t>扫描完毕判断是否直接排出</a:t>
          </a:r>
          <a:endParaRPr lang="zh-CN" altLang="en-US" dirty="0"/>
        </a:p>
      </dgm:t>
    </dgm:pt>
    <dgm:pt modelId="{B7C7932E-C0FE-404A-8E5B-F3DAB42C8FA5}" cxnId="{1D54E664-79CE-42D3-8D6D-3F3C246B0C88}" type="parTrans">
      <dgm:prSet/>
      <dgm:spPr/>
      <dgm:t>
        <a:bodyPr/>
        <a:lstStyle/>
        <a:p>
          <a:endParaRPr lang="zh-CN" altLang="en-US"/>
        </a:p>
      </dgm:t>
    </dgm:pt>
    <dgm:pt modelId="{71531731-04FA-4C53-827C-B6C97CD2F68E}" cxnId="{1D54E664-79CE-42D3-8D6D-3F3C246B0C88}" type="sibTrans">
      <dgm:prSet/>
      <dgm:spPr/>
      <dgm:t>
        <a:bodyPr/>
        <a:lstStyle/>
        <a:p>
          <a:endParaRPr lang="zh-CN" altLang="en-US"/>
        </a:p>
      </dgm:t>
    </dgm:pt>
    <dgm:pt modelId="{67465902-BE76-4775-A3E0-CB0C1DAD7084}">
      <dgm:prSet phldrT="[文本]"/>
      <dgm:spPr/>
      <dgm:t>
        <a:bodyPr/>
        <a:lstStyle/>
        <a:p>
          <a:r>
            <a:rPr lang="zh-CN" altLang="en-US" dirty="0" smtClean="0"/>
            <a:t>上传信息至</a:t>
          </a:r>
          <a:r>
            <a:rPr lang="en-US" altLang="zh-CN" dirty="0" smtClean="0"/>
            <a:t>MES</a:t>
          </a:r>
          <a:r>
            <a:rPr lang="zh-CN" altLang="en-US" dirty="0" smtClean="0"/>
            <a:t>获取电池数据</a:t>
          </a:r>
          <a:endParaRPr lang="zh-CN" altLang="en-US" dirty="0"/>
        </a:p>
      </dgm:t>
    </dgm:pt>
    <dgm:pt modelId="{046656B6-807B-45AE-8ED1-993D97A9A7CF}" cxnId="{C021A334-EE71-4D19-ABA6-5C9EDE7A3AD6}" type="parTrans">
      <dgm:prSet/>
      <dgm:spPr/>
      <dgm:t>
        <a:bodyPr/>
        <a:lstStyle/>
        <a:p>
          <a:endParaRPr lang="zh-CN" altLang="en-US"/>
        </a:p>
      </dgm:t>
    </dgm:pt>
    <dgm:pt modelId="{C37C0431-574A-4145-9DB6-C95E93F81744}" cxnId="{C021A334-EE71-4D19-ABA6-5C9EDE7A3AD6}" type="sibTrans">
      <dgm:prSet/>
      <dgm:spPr/>
      <dgm:t>
        <a:bodyPr/>
        <a:lstStyle/>
        <a:p>
          <a:endParaRPr lang="zh-CN" altLang="en-US"/>
        </a:p>
      </dgm:t>
    </dgm:pt>
    <dgm:pt modelId="{BE97ACA0-EDD7-4893-9EFD-931909BAF95E}">
      <dgm:prSet phldrT="[文本]"/>
      <dgm:spPr/>
      <dgm:t>
        <a:bodyPr/>
        <a:lstStyle/>
        <a:p>
          <a:r>
            <a:rPr lang="zh-CN" altLang="en-US" dirty="0" smtClean="0"/>
            <a:t>刷新读取电池型号？</a:t>
          </a:r>
          <a:endParaRPr lang="zh-CN" altLang="en-US" dirty="0"/>
        </a:p>
      </dgm:t>
    </dgm:pt>
    <dgm:pt modelId="{BDD2506F-4973-4F81-85D6-7052E08DA6B2}" cxnId="{976DE0A6-7FAD-40E8-9A98-7BF695604C77}" type="parTrans">
      <dgm:prSet/>
      <dgm:spPr/>
      <dgm:t>
        <a:bodyPr/>
        <a:lstStyle/>
        <a:p>
          <a:endParaRPr lang="zh-CN" altLang="en-US"/>
        </a:p>
      </dgm:t>
    </dgm:pt>
    <dgm:pt modelId="{D86B468C-3DA6-4759-9DDF-40917592BB5B}" cxnId="{976DE0A6-7FAD-40E8-9A98-7BF695604C77}" type="sibTrans">
      <dgm:prSet/>
      <dgm:spPr/>
      <dgm:t>
        <a:bodyPr/>
        <a:lstStyle/>
        <a:p>
          <a:endParaRPr lang="zh-CN" altLang="en-US"/>
        </a:p>
      </dgm:t>
    </dgm:pt>
    <dgm:pt modelId="{0CCB25E9-7A41-4E1C-9789-62BBF85794F6}">
      <dgm:prSet phldrT="[文本]"/>
      <dgm:spPr/>
      <dgm:t>
        <a:bodyPr/>
        <a:lstStyle/>
        <a:p>
          <a:r>
            <a:rPr lang="zh-CN" altLang="en-US" dirty="0" smtClean="0"/>
            <a:t>判断</a:t>
          </a:r>
          <a:r>
            <a:rPr lang="en-US" altLang="zh-CN" dirty="0" smtClean="0"/>
            <a:t>OCV</a:t>
          </a:r>
          <a:r>
            <a:rPr lang="zh-CN" altLang="en-US" dirty="0" smtClean="0"/>
            <a:t>工艺信息是否</a:t>
          </a:r>
          <a:r>
            <a:rPr lang="en-US" altLang="zh-CN" dirty="0" smtClean="0"/>
            <a:t>NG</a:t>
          </a:r>
          <a:endParaRPr lang="zh-CN" altLang="en-US" dirty="0"/>
        </a:p>
      </dgm:t>
    </dgm:pt>
    <dgm:pt modelId="{85B5BE1D-30CB-4853-BB60-A259FF117308}" cxnId="{BB95DBCC-C269-4C56-A241-CAC419256ED7}" type="parTrans">
      <dgm:prSet/>
      <dgm:spPr/>
      <dgm:t>
        <a:bodyPr/>
        <a:lstStyle/>
        <a:p>
          <a:endParaRPr lang="zh-CN" altLang="en-US"/>
        </a:p>
      </dgm:t>
    </dgm:pt>
    <dgm:pt modelId="{B4D0CC9F-CCB6-4A0B-B29A-139EFE1B4899}" cxnId="{BB95DBCC-C269-4C56-A241-CAC419256ED7}" type="sibTrans">
      <dgm:prSet/>
      <dgm:spPr/>
      <dgm:t>
        <a:bodyPr/>
        <a:lstStyle/>
        <a:p>
          <a:endParaRPr lang="zh-CN" altLang="en-US"/>
        </a:p>
      </dgm:t>
    </dgm:pt>
    <dgm:pt modelId="{56E335E1-74D1-4530-A006-A7F3CF25EA40}">
      <dgm:prSet phldrT="[文本]"/>
      <dgm:spPr/>
      <dgm:t>
        <a:bodyPr/>
        <a:lstStyle/>
        <a:p>
          <a:r>
            <a:rPr lang="zh-CN" altLang="en-US" dirty="0" smtClean="0"/>
            <a:t>测试，等待</a:t>
          </a:r>
          <a:r>
            <a:rPr lang="en-US" altLang="zh-CN" dirty="0" smtClean="0"/>
            <a:t>PLC</a:t>
          </a:r>
          <a:r>
            <a:rPr lang="zh-CN" altLang="en-US" dirty="0" smtClean="0"/>
            <a:t>发动测试请求</a:t>
          </a:r>
          <a:endParaRPr lang="zh-CN" altLang="en-US" dirty="0"/>
        </a:p>
      </dgm:t>
    </dgm:pt>
    <dgm:pt modelId="{C5407FEB-DF19-4725-BB3B-89361997E00C}" cxnId="{95C52FCC-9D16-4899-9B36-7BE47AC2B30F}" type="parTrans">
      <dgm:prSet/>
      <dgm:spPr/>
      <dgm:t>
        <a:bodyPr/>
        <a:lstStyle/>
        <a:p>
          <a:endParaRPr lang="zh-CN" altLang="en-US"/>
        </a:p>
      </dgm:t>
    </dgm:pt>
    <dgm:pt modelId="{46158A29-6178-4AE8-8A6C-0538663331B6}" cxnId="{95C52FCC-9D16-4899-9B36-7BE47AC2B30F}" type="sibTrans">
      <dgm:prSet/>
      <dgm:spPr/>
      <dgm:t>
        <a:bodyPr/>
        <a:lstStyle/>
        <a:p>
          <a:endParaRPr lang="zh-CN" altLang="en-US"/>
        </a:p>
      </dgm:t>
    </dgm:pt>
    <dgm:pt modelId="{FBD716DD-B4DD-493D-9F39-D9CDCBF33ECB}">
      <dgm:prSet phldrT="[文本]"/>
      <dgm:spPr/>
      <dgm:t>
        <a:bodyPr/>
        <a:lstStyle/>
        <a:p>
          <a:r>
            <a:rPr lang="zh-CN" altLang="en-US" dirty="0" smtClean="0"/>
            <a:t>测试温度</a:t>
          </a:r>
          <a:endParaRPr lang="zh-CN" altLang="en-US" dirty="0"/>
        </a:p>
      </dgm:t>
    </dgm:pt>
    <dgm:pt modelId="{ACB82E48-88E0-409E-8001-901206BCBA7E}" cxnId="{9D6FFCB4-0141-4A71-8D4F-A83DD7D181EA}" type="parTrans">
      <dgm:prSet/>
      <dgm:spPr/>
      <dgm:t>
        <a:bodyPr/>
        <a:lstStyle/>
        <a:p>
          <a:endParaRPr lang="zh-CN" altLang="en-US"/>
        </a:p>
      </dgm:t>
    </dgm:pt>
    <dgm:pt modelId="{055D5530-3C39-452F-9080-454E0EDD7B66}" cxnId="{9D6FFCB4-0141-4A71-8D4F-A83DD7D181EA}" type="sibTrans">
      <dgm:prSet/>
      <dgm:spPr/>
      <dgm:t>
        <a:bodyPr/>
        <a:lstStyle/>
        <a:p>
          <a:endParaRPr lang="zh-CN" altLang="en-US"/>
        </a:p>
      </dgm:t>
    </dgm:pt>
    <dgm:pt modelId="{F07E3D99-7306-49CA-A18F-EF8F01746628}">
      <dgm:prSet phldrT="[文本]"/>
      <dgm:spPr/>
      <dgm:t>
        <a:bodyPr/>
        <a:lstStyle/>
        <a:p>
          <a:r>
            <a:rPr lang="en-US" altLang="zh-CN" dirty="0" smtClean="0"/>
            <a:t>OCV</a:t>
          </a:r>
          <a:r>
            <a:rPr lang="zh-CN" altLang="en-US" dirty="0" smtClean="0"/>
            <a:t>逐个测量</a:t>
          </a:r>
          <a:endParaRPr lang="zh-CN" altLang="en-US" dirty="0"/>
        </a:p>
      </dgm:t>
    </dgm:pt>
    <dgm:pt modelId="{535EF58F-C43C-41C7-9444-FEBB2A2C2D40}" cxnId="{EEA7A5E3-991C-4C92-BCDA-C76F74C7F120}" type="parTrans">
      <dgm:prSet/>
      <dgm:spPr/>
      <dgm:t>
        <a:bodyPr/>
        <a:lstStyle/>
        <a:p>
          <a:endParaRPr lang="zh-CN" altLang="en-US"/>
        </a:p>
      </dgm:t>
    </dgm:pt>
    <dgm:pt modelId="{8CA570DD-B7F2-498C-8C81-4CBC92B4CCAC}" cxnId="{EEA7A5E3-991C-4C92-BCDA-C76F74C7F120}" type="sibTrans">
      <dgm:prSet/>
      <dgm:spPr/>
      <dgm:t>
        <a:bodyPr/>
        <a:lstStyle/>
        <a:p>
          <a:endParaRPr lang="zh-CN" altLang="en-US"/>
        </a:p>
      </dgm:t>
    </dgm:pt>
    <dgm:pt modelId="{F2D30C52-0B3F-4C99-AAD4-9AB03495DF1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OCV</a:t>
          </a:r>
          <a:r>
            <a:rPr lang="zh-CN" altLang="en-US" dirty="0" smtClean="0"/>
            <a:t>测试完成判断（</a:t>
          </a:r>
          <a:r>
            <a:rPr lang="zh-CN" altLang="en-US" dirty="0" smtClean="0"/>
            <a:t>测正负极</a:t>
          </a:r>
          <a:r>
            <a:rPr lang="zh-CN" altLang="en-US" dirty="0" smtClean="0"/>
            <a:t>，</a:t>
          </a:r>
          <a:r>
            <a:rPr lang="en-US" altLang="zh-CN" dirty="0" smtClean="0"/>
            <a:t>测试温度</a:t>
          </a:r>
          <a:r>
            <a:rPr lang="zh-CN" altLang="en-US" dirty="0" smtClean="0"/>
            <a:t>）</a:t>
          </a:r>
          <a:r>
            <a:rPr lang="zh-CN" altLang="en-US" dirty="0"/>
            <a:t/>
          </a:r>
          <a:endParaRPr lang="zh-CN" altLang="en-US" dirty="0"/>
        </a:p>
      </dgm:t>
    </dgm:pt>
    <dgm:pt modelId="{5830A598-451C-4D8C-BEEE-B7298A11BF50}" cxnId="{6EE9E44B-5235-4DC0-B2F2-B3627648FDF7}" type="parTrans">
      <dgm:prSet/>
      <dgm:spPr/>
      <dgm:t>
        <a:bodyPr/>
        <a:lstStyle/>
        <a:p>
          <a:endParaRPr lang="zh-CN" altLang="en-US"/>
        </a:p>
      </dgm:t>
    </dgm:pt>
    <dgm:pt modelId="{9374BF70-103F-44E0-9392-7D18B9BEADF0}" cxnId="{6EE9E44B-5235-4DC0-B2F2-B3627648FDF7}" type="sibTrans">
      <dgm:prSet/>
      <dgm:spPr/>
      <dgm:t>
        <a:bodyPr/>
        <a:lstStyle/>
        <a:p>
          <a:endParaRPr lang="zh-CN" altLang="en-US"/>
        </a:p>
      </dgm:t>
    </dgm:pt>
    <dgm:pt modelId="{A13F3273-A14E-424F-B0CE-93999E7C417C}">
      <dgm:prSet/>
      <dgm:spPr/>
      <dgm:t>
        <a:bodyPr/>
        <a:lstStyle/>
        <a:p>
          <a:r>
            <a:rPr lang="zh-CN" altLang="en-US" dirty="0" smtClean="0"/>
            <a:t>数据处理</a:t>
          </a:r>
          <a:endParaRPr lang="zh-CN" altLang="en-US" dirty="0"/>
        </a:p>
      </dgm:t>
    </dgm:pt>
    <dgm:pt modelId="{96642CA4-2AD9-4AC9-8F9D-61DEA3B91420}" cxnId="{09168100-F9FB-4DA3-9552-1453473F0581}" type="parTrans">
      <dgm:prSet/>
      <dgm:spPr/>
      <dgm:t>
        <a:bodyPr/>
        <a:lstStyle/>
        <a:p>
          <a:endParaRPr lang="zh-CN" altLang="en-US"/>
        </a:p>
      </dgm:t>
    </dgm:pt>
    <dgm:pt modelId="{2337C8C6-9153-4C2B-9594-EF42877E4B17}" cxnId="{09168100-F9FB-4DA3-9552-1453473F0581}" type="sibTrans">
      <dgm:prSet/>
      <dgm:spPr/>
      <dgm:t>
        <a:bodyPr/>
        <a:lstStyle/>
        <a:p>
          <a:endParaRPr lang="zh-CN" altLang="en-US"/>
        </a:p>
      </dgm:t>
    </dgm:pt>
    <dgm:pt modelId="{B4945195-6A25-48C7-9912-2F262399477B}">
      <dgm:prSet/>
      <dgm:spPr/>
      <dgm:t>
        <a:bodyPr/>
        <a:lstStyle/>
        <a:p>
          <a:r>
            <a:rPr lang="zh-CN" altLang="en-US" dirty="0" smtClean="0"/>
            <a:t>保存数据并上传</a:t>
          </a:r>
          <a:r>
            <a:rPr lang="en-US" altLang="zh-CN" dirty="0" smtClean="0"/>
            <a:t>MES</a:t>
          </a:r>
          <a:endParaRPr lang="zh-CN" altLang="en-US" dirty="0"/>
        </a:p>
      </dgm:t>
    </dgm:pt>
    <dgm:pt modelId="{807535F2-A617-4E7A-A35B-DDF85BD73BE8}" cxnId="{CC8410D0-BB7E-4E46-8887-B3E4C25A2219}" type="parTrans">
      <dgm:prSet/>
      <dgm:spPr/>
      <dgm:t>
        <a:bodyPr/>
        <a:lstStyle/>
        <a:p>
          <a:endParaRPr lang="zh-CN" altLang="en-US"/>
        </a:p>
      </dgm:t>
    </dgm:pt>
    <dgm:pt modelId="{5952F008-2E45-470F-BF56-26F20D392133}" cxnId="{CC8410D0-BB7E-4E46-8887-B3E4C25A2219}" type="sibTrans">
      <dgm:prSet/>
      <dgm:spPr/>
      <dgm:t>
        <a:bodyPr/>
        <a:lstStyle/>
        <a:p>
          <a:endParaRPr lang="zh-CN" altLang="en-US"/>
        </a:p>
      </dgm:t>
    </dgm:pt>
    <dgm:pt modelId="{5D4500B0-7424-469D-8A66-2FDF2A7C5793}">
      <dgm:prSet/>
      <dgm:spPr/>
      <dgm:t>
        <a:bodyPr/>
        <a:lstStyle/>
        <a:p>
          <a:r>
            <a:rPr lang="zh-CN" altLang="en-US" dirty="0" smtClean="0"/>
            <a:t>判断是否再次测试</a:t>
          </a:r>
          <a:endParaRPr lang="zh-CN" altLang="en-US" dirty="0"/>
        </a:p>
      </dgm:t>
    </dgm:pt>
    <dgm:pt modelId="{531666D9-C045-45CD-AC50-D6E0E474E8C4}" cxnId="{FD6AD115-72E3-4BCE-A59A-3342F5204D60}" type="parTrans">
      <dgm:prSet/>
      <dgm:spPr/>
      <dgm:t>
        <a:bodyPr/>
        <a:lstStyle/>
        <a:p>
          <a:endParaRPr lang="zh-CN" altLang="en-US"/>
        </a:p>
      </dgm:t>
    </dgm:pt>
    <dgm:pt modelId="{E74DD217-2C2F-48DC-B031-1AA425F2B298}" cxnId="{FD6AD115-72E3-4BCE-A59A-3342F5204D60}" type="sibTrans">
      <dgm:prSet/>
      <dgm:spPr/>
      <dgm:t>
        <a:bodyPr/>
        <a:lstStyle/>
        <a:p>
          <a:endParaRPr lang="zh-CN" altLang="en-US"/>
        </a:p>
      </dgm:t>
    </dgm:pt>
    <dgm:pt modelId="{09E145BE-7A52-4AFF-9E44-BF5CCA3D2A2F}">
      <dgm:prSet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4F1CE718-86C9-4EAC-B10D-CEBFB06EF4F8}" cxnId="{44614BB4-CC90-49DD-AE96-175D25322408}" type="parTrans">
      <dgm:prSet/>
      <dgm:spPr/>
      <dgm:t>
        <a:bodyPr/>
        <a:lstStyle/>
        <a:p>
          <a:endParaRPr lang="zh-CN" altLang="en-US"/>
        </a:p>
      </dgm:t>
    </dgm:pt>
    <dgm:pt modelId="{7B66EFC1-1EF8-4C21-8FED-2CC0C49812EE}" cxnId="{44614BB4-CC90-49DD-AE96-175D25322408}" type="sibTrans">
      <dgm:prSet/>
      <dgm:spPr/>
      <dgm:t>
        <a:bodyPr/>
        <a:lstStyle/>
        <a:p>
          <a:endParaRPr lang="zh-CN" altLang="en-US"/>
        </a:p>
      </dgm:t>
    </dgm:pt>
    <dgm:pt modelId="{F486A566-076D-4CD1-827C-7DC1F353A4FB}">
      <dgm:prSet/>
      <dgm:spPr/>
      <dgm:t>
        <a:bodyPr/>
        <a:lstStyle/>
        <a:p>
          <a:r>
            <a:rPr lang="zh-CN" altLang="en-US" dirty="0" smtClean="0"/>
            <a:t>测试完成</a:t>
          </a:r>
          <a:endParaRPr lang="zh-CN" altLang="en-US" dirty="0"/>
        </a:p>
      </dgm:t>
    </dgm:pt>
    <dgm:pt modelId="{C27F3E55-C9C6-458C-9256-1F438D1CC239}" cxnId="{FE04DDB0-EDAC-4CB8-A027-E9EC708A5A9D}" type="parTrans">
      <dgm:prSet/>
      <dgm:spPr/>
      <dgm:t>
        <a:bodyPr/>
        <a:lstStyle/>
        <a:p>
          <a:endParaRPr lang="zh-CN" altLang="en-US"/>
        </a:p>
      </dgm:t>
    </dgm:pt>
    <dgm:pt modelId="{31B92559-BE59-4D1D-A221-E2C35D54BF2A}" cxnId="{FE04DDB0-EDAC-4CB8-A027-E9EC708A5A9D}" type="sibTrans">
      <dgm:prSet/>
      <dgm:spPr/>
      <dgm:t>
        <a:bodyPr/>
        <a:lstStyle/>
        <a:p>
          <a:endParaRPr lang="zh-CN" altLang="en-US"/>
        </a:p>
      </dgm:t>
    </dgm:pt>
    <dgm:pt modelId="{A57A884F-46F4-432F-A892-77C5B42AD57D}">
      <dgm:prSet/>
      <dgm:spPr/>
      <dgm:t>
        <a:bodyPr/>
        <a:lstStyle/>
        <a:p>
          <a:r>
            <a:rPr lang="zh-CN" altLang="en-US" dirty="0" smtClean="0"/>
            <a:t>出托盘</a:t>
          </a:r>
          <a:endParaRPr lang="zh-CN" altLang="en-US" dirty="0"/>
        </a:p>
      </dgm:t>
    </dgm:pt>
    <dgm:pt modelId="{14E93F31-7DF3-4CA7-9A7C-BAE8532DA2F5}" cxnId="{FBF523AC-6730-4BFE-A317-B7598C069324}" type="parTrans">
      <dgm:prSet/>
      <dgm:spPr/>
      <dgm:t>
        <a:bodyPr/>
        <a:lstStyle/>
        <a:p>
          <a:endParaRPr lang="zh-CN" altLang="en-US"/>
        </a:p>
      </dgm:t>
    </dgm:pt>
    <dgm:pt modelId="{440BA33D-61ED-486C-8D7E-52455B7F046A}" cxnId="{FBF523AC-6730-4BFE-A317-B7598C069324}" type="sibTrans">
      <dgm:prSet/>
      <dgm:spPr/>
      <dgm:t>
        <a:bodyPr/>
        <a:lstStyle/>
        <a:p>
          <a:endParaRPr lang="zh-CN" altLang="en-US"/>
        </a:p>
      </dgm:t>
    </dgm:pt>
    <dgm:pt modelId="{998F1788-2DD3-4250-87AA-DFF5D153EB53}" type="pres">
      <dgm:prSet presAssocID="{3D31715E-7A14-4D65-8817-87CFB3E86CEF}" presName="diagram" presStyleCnt="0">
        <dgm:presLayoutVars>
          <dgm:dir/>
          <dgm:resizeHandles/>
        </dgm:presLayoutVars>
      </dgm:prSet>
      <dgm:spPr/>
    </dgm:pt>
    <dgm:pt modelId="{AA54F83E-0F4A-4791-871B-1779F45DCC43}" type="pres">
      <dgm:prSet presAssocID="{29DC8BC9-1EAA-46A3-A559-2BDE7862C516}" presName="first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236BE6-C15F-434C-A903-04E299E91248}" type="pres">
      <dgm:prSet presAssocID="{CCD03C31-13D5-476B-8108-43F9227DCA53}" presName="sibTrans" presStyleLbl="sibTrans2D1" presStyleIdx="0" presStyleCnt="15"/>
      <dgm:spPr/>
    </dgm:pt>
    <dgm:pt modelId="{01FEBBC6-7A0E-4D77-A01F-B7A8F7E8EFC1}" type="pres">
      <dgm:prSet presAssocID="{345E7BEB-41C7-48A7-BB40-02DCF9CA36D9}" presName="middleNode" presStyleCnt="0"/>
      <dgm:spPr/>
    </dgm:pt>
    <dgm:pt modelId="{89865745-9095-4BBE-A14A-22C15F0F31DE}" type="pres">
      <dgm:prSet presAssocID="{345E7BEB-41C7-48A7-BB40-02DCF9CA36D9}" presName="padding" presStyleCnt="0"/>
      <dgm:spPr/>
    </dgm:pt>
    <dgm:pt modelId="{78E6C40F-6BF6-49CD-9067-FDAEE0E95E3B}" type="pres">
      <dgm:prSet presAssocID="{345E7BEB-41C7-48A7-BB40-02DCF9CA36D9}" presName="shape" presStyleLbl="node1" presStyleIdx="1" presStyleCnt="16">
        <dgm:presLayoutVars>
          <dgm:bulletEnabled val="1"/>
        </dgm:presLayoutVars>
      </dgm:prSet>
      <dgm:spPr/>
    </dgm:pt>
    <dgm:pt modelId="{A47FCB38-2482-421F-898E-E94E53327BDF}" type="pres">
      <dgm:prSet presAssocID="{3AF64615-82E0-48ED-BF8D-CAFAF66376CD}" presName="sibTrans" presStyleLbl="sibTrans2D1" presStyleIdx="1" presStyleCnt="15"/>
      <dgm:spPr/>
    </dgm:pt>
    <dgm:pt modelId="{CA4E3C1E-1856-48B5-BCC6-9A8F0E2AAE11}" type="pres">
      <dgm:prSet presAssocID="{9F20A4F9-76C5-45D8-BF5B-E03BCF0EEE8A}" presName="middleNode" presStyleCnt="0"/>
      <dgm:spPr/>
    </dgm:pt>
    <dgm:pt modelId="{8E66003D-225F-40F9-8E83-59169B8F1445}" type="pres">
      <dgm:prSet presAssocID="{9F20A4F9-76C5-45D8-BF5B-E03BCF0EEE8A}" presName="padding" presStyleCnt="0"/>
      <dgm:spPr/>
    </dgm:pt>
    <dgm:pt modelId="{B3FD1B59-A7F2-4285-A845-B2138697599D}" type="pres">
      <dgm:prSet presAssocID="{9F20A4F9-76C5-45D8-BF5B-E03BCF0EEE8A}" presName="shap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75ADC-0BEC-4875-A2FB-95DC41B2326C}" type="pres">
      <dgm:prSet presAssocID="{71531731-04FA-4C53-827C-B6C97CD2F68E}" presName="sibTrans" presStyleLbl="sibTrans2D1" presStyleIdx="2" presStyleCnt="15"/>
      <dgm:spPr/>
    </dgm:pt>
    <dgm:pt modelId="{C314E055-653B-4A98-A5D1-F6D9C0F3C863}" type="pres">
      <dgm:prSet presAssocID="{67465902-BE76-4775-A3E0-CB0C1DAD7084}" presName="middleNode" presStyleCnt="0"/>
      <dgm:spPr/>
    </dgm:pt>
    <dgm:pt modelId="{A739A5FE-BD39-4892-A81D-A6F5AB8C367E}" type="pres">
      <dgm:prSet presAssocID="{67465902-BE76-4775-A3E0-CB0C1DAD7084}" presName="padding" presStyleCnt="0"/>
      <dgm:spPr/>
    </dgm:pt>
    <dgm:pt modelId="{18B76B29-5D37-4412-B0F1-E18F407316D1}" type="pres">
      <dgm:prSet presAssocID="{67465902-BE76-4775-A3E0-CB0C1DAD7084}" presName="shap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E2B93-F3FF-4634-A8FF-3C9B03C192F9}" type="pres">
      <dgm:prSet presAssocID="{C37C0431-574A-4145-9DB6-C95E93F81744}" presName="sibTrans" presStyleLbl="sibTrans2D1" presStyleIdx="3" presStyleCnt="15"/>
      <dgm:spPr/>
    </dgm:pt>
    <dgm:pt modelId="{1CF1C851-8490-4D5C-9D7D-C53E2DE28DC3}" type="pres">
      <dgm:prSet presAssocID="{BE97ACA0-EDD7-4893-9EFD-931909BAF95E}" presName="middleNode" presStyleCnt="0"/>
      <dgm:spPr/>
    </dgm:pt>
    <dgm:pt modelId="{48D9128D-121F-49B4-9C31-AB0A906DDF7D}" type="pres">
      <dgm:prSet presAssocID="{BE97ACA0-EDD7-4893-9EFD-931909BAF95E}" presName="padding" presStyleCnt="0"/>
      <dgm:spPr/>
    </dgm:pt>
    <dgm:pt modelId="{388B0043-7E2F-4DEE-8133-5F40D4401FB9}" type="pres">
      <dgm:prSet presAssocID="{BE97ACA0-EDD7-4893-9EFD-931909BAF95E}" presName="shape" presStyleLbl="node1" presStyleIdx="4" presStyleCnt="16">
        <dgm:presLayoutVars>
          <dgm:bulletEnabled val="1"/>
        </dgm:presLayoutVars>
      </dgm:prSet>
      <dgm:spPr/>
    </dgm:pt>
    <dgm:pt modelId="{42D9CAD3-94BE-42F2-9CC1-3850D936E956}" type="pres">
      <dgm:prSet presAssocID="{D86B468C-3DA6-4759-9DDF-40917592BB5B}" presName="sibTrans" presStyleLbl="sibTrans2D1" presStyleIdx="4" presStyleCnt="15"/>
      <dgm:spPr/>
    </dgm:pt>
    <dgm:pt modelId="{B158E685-E7D4-4BF0-ADBF-25A79DBC3D8E}" type="pres">
      <dgm:prSet presAssocID="{0CCB25E9-7A41-4E1C-9789-62BBF85794F6}" presName="middleNode" presStyleCnt="0"/>
      <dgm:spPr/>
    </dgm:pt>
    <dgm:pt modelId="{99AB5E13-77B8-4396-BCEC-C9CA562E8893}" type="pres">
      <dgm:prSet presAssocID="{0CCB25E9-7A41-4E1C-9789-62BBF85794F6}" presName="padding" presStyleCnt="0"/>
      <dgm:spPr/>
    </dgm:pt>
    <dgm:pt modelId="{5E63FDEA-692D-43C9-80A7-5EB8ADADE16F}" type="pres">
      <dgm:prSet presAssocID="{0CCB25E9-7A41-4E1C-9789-62BBF85794F6}" presName="shap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67DE20-179B-4C3E-B9BF-03AE41624181}" type="pres">
      <dgm:prSet presAssocID="{B4D0CC9F-CCB6-4A0B-B29A-139EFE1B4899}" presName="sibTrans" presStyleLbl="sibTrans2D1" presStyleIdx="5" presStyleCnt="15"/>
      <dgm:spPr/>
    </dgm:pt>
    <dgm:pt modelId="{B61DEB7A-044D-417D-BF76-D4E4B4CD1F95}" type="pres">
      <dgm:prSet presAssocID="{56E335E1-74D1-4530-A006-A7F3CF25EA40}" presName="middleNode" presStyleCnt="0"/>
      <dgm:spPr/>
    </dgm:pt>
    <dgm:pt modelId="{FEA78E5E-C177-4209-9D24-BA31E1C3EC72}" type="pres">
      <dgm:prSet presAssocID="{56E335E1-74D1-4530-A006-A7F3CF25EA40}" presName="padding" presStyleCnt="0"/>
      <dgm:spPr/>
    </dgm:pt>
    <dgm:pt modelId="{A4B7A0A1-AA91-404F-8084-177422378F89}" type="pres">
      <dgm:prSet presAssocID="{56E335E1-74D1-4530-A006-A7F3CF25EA40}" presName="shape" presStyleLbl="node1" presStyleIdx="6" presStyleCnt="16">
        <dgm:presLayoutVars>
          <dgm:bulletEnabled val="1"/>
        </dgm:presLayoutVars>
      </dgm:prSet>
      <dgm:spPr/>
    </dgm:pt>
    <dgm:pt modelId="{A9C1ABC0-2F83-4862-8598-305C06E75CC8}" type="pres">
      <dgm:prSet presAssocID="{46158A29-6178-4AE8-8A6C-0538663331B6}" presName="sibTrans" presStyleLbl="sibTrans2D1" presStyleIdx="6" presStyleCnt="15"/>
      <dgm:spPr/>
    </dgm:pt>
    <dgm:pt modelId="{DB52F750-14DE-4D19-8726-0DFEA920C2F3}" type="pres">
      <dgm:prSet presAssocID="{FBD716DD-B4DD-493D-9F39-D9CDCBF33ECB}" presName="middleNode" presStyleCnt="0"/>
      <dgm:spPr/>
    </dgm:pt>
    <dgm:pt modelId="{3234BA02-1D0B-46E6-B69B-DE2E33CD3298}" type="pres">
      <dgm:prSet presAssocID="{FBD716DD-B4DD-493D-9F39-D9CDCBF33ECB}" presName="padding" presStyleCnt="0"/>
      <dgm:spPr/>
    </dgm:pt>
    <dgm:pt modelId="{8CE3665B-06B6-4127-8A60-857E06BF3FCD}" type="pres">
      <dgm:prSet presAssocID="{FBD716DD-B4DD-493D-9F39-D9CDCBF33ECB}" presName="shape" presStyleLbl="node1" presStyleIdx="7" presStyleCnt="16">
        <dgm:presLayoutVars>
          <dgm:bulletEnabled val="1"/>
        </dgm:presLayoutVars>
      </dgm:prSet>
      <dgm:spPr/>
    </dgm:pt>
    <dgm:pt modelId="{4A3988B4-A5DE-4536-B8CD-75727BC870CB}" type="pres">
      <dgm:prSet presAssocID="{055D5530-3C39-452F-9080-454E0EDD7B66}" presName="sibTrans" presStyleLbl="sibTrans2D1" presStyleIdx="7" presStyleCnt="15"/>
      <dgm:spPr/>
    </dgm:pt>
    <dgm:pt modelId="{C557A2D0-A605-4BE3-B25C-11968FA8FD49}" type="pres">
      <dgm:prSet presAssocID="{F07E3D99-7306-49CA-A18F-EF8F01746628}" presName="middleNode" presStyleCnt="0"/>
      <dgm:spPr/>
    </dgm:pt>
    <dgm:pt modelId="{624B4E51-5C84-418C-BEF4-A839265894D0}" type="pres">
      <dgm:prSet presAssocID="{F07E3D99-7306-49CA-A18F-EF8F01746628}" presName="padding" presStyleCnt="0"/>
      <dgm:spPr/>
    </dgm:pt>
    <dgm:pt modelId="{79B01941-F618-439C-B4EB-5FD94BCB128D}" type="pres">
      <dgm:prSet presAssocID="{F07E3D99-7306-49CA-A18F-EF8F01746628}" presName="shape" presStyleLbl="node1" presStyleIdx="8" presStyleCnt="16">
        <dgm:presLayoutVars>
          <dgm:bulletEnabled val="1"/>
        </dgm:presLayoutVars>
      </dgm:prSet>
      <dgm:spPr/>
    </dgm:pt>
    <dgm:pt modelId="{2D815FF0-CFD1-490F-968E-E66B11CDE2E1}" type="pres">
      <dgm:prSet presAssocID="{8CA570DD-B7F2-498C-8C81-4CBC92B4CCAC}" presName="sibTrans" presStyleLbl="sibTrans2D1" presStyleIdx="8" presStyleCnt="15"/>
      <dgm:spPr/>
    </dgm:pt>
    <dgm:pt modelId="{3E340620-0DFC-478A-9577-B453EE92D620}" type="pres">
      <dgm:prSet presAssocID="{F2D30C52-0B3F-4C99-AAD4-9AB03495DF13}" presName="middleNode" presStyleCnt="0"/>
      <dgm:spPr/>
    </dgm:pt>
    <dgm:pt modelId="{5D699ABB-577D-4D95-ADB1-C2E60F15654F}" type="pres">
      <dgm:prSet presAssocID="{F2D30C52-0B3F-4C99-AAD4-9AB03495DF13}" presName="padding" presStyleCnt="0"/>
      <dgm:spPr/>
    </dgm:pt>
    <dgm:pt modelId="{A13C6226-CA96-4B54-9040-9B6E1F6DD7AA}" type="pres">
      <dgm:prSet presAssocID="{F2D30C52-0B3F-4C99-AAD4-9AB03495DF13}" presName="shape" presStyleLbl="node1" presStyleIdx="9" presStyleCnt="16">
        <dgm:presLayoutVars>
          <dgm:bulletEnabled val="1"/>
        </dgm:presLayoutVars>
      </dgm:prSet>
      <dgm:spPr/>
    </dgm:pt>
    <dgm:pt modelId="{0EE1C8E4-06B6-41B1-B141-C7EAE3B2B5DF}" type="pres">
      <dgm:prSet presAssocID="{9374BF70-103F-44E0-9392-7D18B9BEADF0}" presName="sibTrans" presStyleLbl="sibTrans2D1" presStyleIdx="9" presStyleCnt="15"/>
      <dgm:spPr/>
    </dgm:pt>
    <dgm:pt modelId="{15B36016-28CD-4C1B-9668-1F5A70C625BD}" type="pres">
      <dgm:prSet presAssocID="{A13F3273-A14E-424F-B0CE-93999E7C417C}" presName="middleNode" presStyleCnt="0"/>
      <dgm:spPr/>
    </dgm:pt>
    <dgm:pt modelId="{C12F7518-8F05-4F92-BD09-258C75DBF597}" type="pres">
      <dgm:prSet presAssocID="{A13F3273-A14E-424F-B0CE-93999E7C417C}" presName="padding" presStyleCnt="0"/>
      <dgm:spPr/>
    </dgm:pt>
    <dgm:pt modelId="{0221DA78-ECD3-4E3B-A28A-62649072BFBA}" type="pres">
      <dgm:prSet presAssocID="{A13F3273-A14E-424F-B0CE-93999E7C417C}" presName="shape" presStyleLbl="node1" presStyleIdx="10" presStyleCnt="16">
        <dgm:presLayoutVars>
          <dgm:bulletEnabled val="1"/>
        </dgm:presLayoutVars>
      </dgm:prSet>
      <dgm:spPr/>
    </dgm:pt>
    <dgm:pt modelId="{4F168077-B952-47C6-8730-0C40F27AF78A}" type="pres">
      <dgm:prSet presAssocID="{2337C8C6-9153-4C2B-9594-EF42877E4B17}" presName="sibTrans" presStyleLbl="sibTrans2D1" presStyleIdx="10" presStyleCnt="15"/>
      <dgm:spPr/>
    </dgm:pt>
    <dgm:pt modelId="{7EF894A3-886B-49A8-91E9-1B47106E0B8B}" type="pres">
      <dgm:prSet presAssocID="{B4945195-6A25-48C7-9912-2F262399477B}" presName="middleNode" presStyleCnt="0"/>
      <dgm:spPr/>
    </dgm:pt>
    <dgm:pt modelId="{7BB46F0E-61E5-4364-BC21-3C8E13F7A9F2}" type="pres">
      <dgm:prSet presAssocID="{B4945195-6A25-48C7-9912-2F262399477B}" presName="padding" presStyleCnt="0"/>
      <dgm:spPr/>
    </dgm:pt>
    <dgm:pt modelId="{9EC41427-B82F-441B-99EB-115ED537FFFE}" type="pres">
      <dgm:prSet presAssocID="{B4945195-6A25-48C7-9912-2F262399477B}" presName="shape" presStyleLbl="node1" presStyleIdx="11" presStyleCnt="16">
        <dgm:presLayoutVars>
          <dgm:bulletEnabled val="1"/>
        </dgm:presLayoutVars>
      </dgm:prSet>
      <dgm:spPr/>
    </dgm:pt>
    <dgm:pt modelId="{74FF711C-7D8D-46EC-B8AC-E6C4A296F923}" type="pres">
      <dgm:prSet presAssocID="{5952F008-2E45-470F-BF56-26F20D392133}" presName="sibTrans" presStyleLbl="sibTrans2D1" presStyleIdx="11" presStyleCnt="15"/>
      <dgm:spPr/>
    </dgm:pt>
    <dgm:pt modelId="{F3814262-C19D-4194-913F-C66BA0CD6471}" type="pres">
      <dgm:prSet presAssocID="{5D4500B0-7424-469D-8A66-2FDF2A7C5793}" presName="middleNode" presStyleCnt="0"/>
      <dgm:spPr/>
    </dgm:pt>
    <dgm:pt modelId="{AC29D36F-DAC7-4DE1-89F7-B0959FB7401D}" type="pres">
      <dgm:prSet presAssocID="{5D4500B0-7424-469D-8A66-2FDF2A7C5793}" presName="padding" presStyleCnt="0"/>
      <dgm:spPr/>
    </dgm:pt>
    <dgm:pt modelId="{89946A38-C436-40F5-A830-AF1DBFDE465F}" type="pres">
      <dgm:prSet presAssocID="{5D4500B0-7424-469D-8A66-2FDF2A7C5793}" presName="shape" presStyleLbl="node1" presStyleIdx="12" presStyleCnt="16">
        <dgm:presLayoutVars>
          <dgm:bulletEnabled val="1"/>
        </dgm:presLayoutVars>
      </dgm:prSet>
      <dgm:spPr/>
    </dgm:pt>
    <dgm:pt modelId="{58C0B097-FF37-48AF-A63F-37B3E58EC357}" type="pres">
      <dgm:prSet presAssocID="{E74DD217-2C2F-48DC-B031-1AA425F2B298}" presName="sibTrans" presStyleLbl="sibTrans2D1" presStyleIdx="12" presStyleCnt="15"/>
      <dgm:spPr/>
    </dgm:pt>
    <dgm:pt modelId="{9D167A59-0E79-4A41-8415-B8AEA34D35BE}" type="pres">
      <dgm:prSet presAssocID="{09E145BE-7A52-4AFF-9E44-BF5CCA3D2A2F}" presName="middleNode" presStyleCnt="0"/>
      <dgm:spPr/>
    </dgm:pt>
    <dgm:pt modelId="{EE42FCAD-35DC-47D9-BE8B-5B5D20352EA2}" type="pres">
      <dgm:prSet presAssocID="{09E145BE-7A52-4AFF-9E44-BF5CCA3D2A2F}" presName="padding" presStyleCnt="0"/>
      <dgm:spPr/>
    </dgm:pt>
    <dgm:pt modelId="{1CA4E8C6-4323-4106-BE67-7E987C17AC88}" type="pres">
      <dgm:prSet presAssocID="{09E145BE-7A52-4AFF-9E44-BF5CCA3D2A2F}" presName="shape" presStyleLbl="node1" presStyleIdx="13" presStyleCnt="16">
        <dgm:presLayoutVars>
          <dgm:bulletEnabled val="1"/>
        </dgm:presLayoutVars>
      </dgm:prSet>
      <dgm:spPr/>
    </dgm:pt>
    <dgm:pt modelId="{03476D4B-956A-46AE-AF5B-C9E1DDFBDE26}" type="pres">
      <dgm:prSet presAssocID="{7B66EFC1-1EF8-4C21-8FED-2CC0C49812EE}" presName="sibTrans" presStyleLbl="sibTrans2D1" presStyleIdx="13" presStyleCnt="15"/>
      <dgm:spPr/>
    </dgm:pt>
    <dgm:pt modelId="{76DBE953-AD7A-4F31-AD80-B7E8E2477392}" type="pres">
      <dgm:prSet presAssocID="{F486A566-076D-4CD1-827C-7DC1F353A4FB}" presName="middleNode" presStyleCnt="0"/>
      <dgm:spPr/>
    </dgm:pt>
    <dgm:pt modelId="{BA0ED8A5-CB28-4D1A-9DC9-354BF52F85F3}" type="pres">
      <dgm:prSet presAssocID="{F486A566-076D-4CD1-827C-7DC1F353A4FB}" presName="padding" presStyleCnt="0"/>
      <dgm:spPr/>
    </dgm:pt>
    <dgm:pt modelId="{5900D13B-BFCB-4FE7-BB9F-5F363256ED39}" type="pres">
      <dgm:prSet presAssocID="{F486A566-076D-4CD1-827C-7DC1F353A4FB}" presName="shape" presStyleLbl="node1" presStyleIdx="14" presStyleCnt="16">
        <dgm:presLayoutVars>
          <dgm:bulletEnabled val="1"/>
        </dgm:presLayoutVars>
      </dgm:prSet>
      <dgm:spPr/>
    </dgm:pt>
    <dgm:pt modelId="{CC99198C-0D93-4A9A-977F-D0B4318DDFEA}" type="pres">
      <dgm:prSet presAssocID="{31B92559-BE59-4D1D-A221-E2C35D54BF2A}" presName="sibTrans" presStyleLbl="sibTrans2D1" presStyleIdx="14" presStyleCnt="15"/>
      <dgm:spPr/>
    </dgm:pt>
    <dgm:pt modelId="{3D9D06BB-D3D3-4449-9FFE-B216A8724DBE}" type="pres">
      <dgm:prSet presAssocID="{A57A884F-46F4-432F-A892-77C5B42AD57D}" presName="lastNode" presStyleLbl="node1" presStyleIdx="15" presStyleCnt="16">
        <dgm:presLayoutVars>
          <dgm:bulletEnabled val="1"/>
        </dgm:presLayoutVars>
      </dgm:prSet>
      <dgm:spPr/>
    </dgm:pt>
  </dgm:ptLst>
  <dgm:cxnLst>
    <dgm:cxn modelId="{326251C0-3462-4189-9763-0A54B14FCE0F}" srcId="{3D31715E-7A14-4D65-8817-87CFB3E86CEF}" destId="{29DC8BC9-1EAA-46A3-A559-2BDE7862C516}" srcOrd="0" destOrd="0" parTransId="{19289B89-A8A4-4EBD-910D-068219B5D98B}" sibTransId="{CCD03C31-13D5-476B-8108-43F9227DCA53}"/>
    <dgm:cxn modelId="{9F2CABBF-9319-4719-A82C-66F03D3EA45F}" srcId="{3D31715E-7A14-4D65-8817-87CFB3E86CEF}" destId="{345E7BEB-41C7-48A7-BB40-02DCF9CA36D9}" srcOrd="1" destOrd="0" parTransId="{DD0CEC93-922B-468F-B617-3A19E8ABD9F1}" sibTransId="{3AF64615-82E0-48ED-BF8D-CAFAF66376CD}"/>
    <dgm:cxn modelId="{1D54E664-79CE-42D3-8D6D-3F3C246B0C88}" srcId="{3D31715E-7A14-4D65-8817-87CFB3E86CEF}" destId="{9F20A4F9-76C5-45D8-BF5B-E03BCF0EEE8A}" srcOrd="2" destOrd="0" parTransId="{B7C7932E-C0FE-404A-8E5B-F3DAB42C8FA5}" sibTransId="{71531731-04FA-4C53-827C-B6C97CD2F68E}"/>
    <dgm:cxn modelId="{C021A334-EE71-4D19-ABA6-5C9EDE7A3AD6}" srcId="{3D31715E-7A14-4D65-8817-87CFB3E86CEF}" destId="{67465902-BE76-4775-A3E0-CB0C1DAD7084}" srcOrd="3" destOrd="0" parTransId="{046656B6-807B-45AE-8ED1-993D97A9A7CF}" sibTransId="{C37C0431-574A-4145-9DB6-C95E93F81744}"/>
    <dgm:cxn modelId="{976DE0A6-7FAD-40E8-9A98-7BF695604C77}" srcId="{3D31715E-7A14-4D65-8817-87CFB3E86CEF}" destId="{BE97ACA0-EDD7-4893-9EFD-931909BAF95E}" srcOrd="4" destOrd="0" parTransId="{BDD2506F-4973-4F81-85D6-7052E08DA6B2}" sibTransId="{D86B468C-3DA6-4759-9DDF-40917592BB5B}"/>
    <dgm:cxn modelId="{BB95DBCC-C269-4C56-A241-CAC419256ED7}" srcId="{3D31715E-7A14-4D65-8817-87CFB3E86CEF}" destId="{0CCB25E9-7A41-4E1C-9789-62BBF85794F6}" srcOrd="5" destOrd="0" parTransId="{85B5BE1D-30CB-4853-BB60-A259FF117308}" sibTransId="{B4D0CC9F-CCB6-4A0B-B29A-139EFE1B4899}"/>
    <dgm:cxn modelId="{95C52FCC-9D16-4899-9B36-7BE47AC2B30F}" srcId="{3D31715E-7A14-4D65-8817-87CFB3E86CEF}" destId="{56E335E1-74D1-4530-A006-A7F3CF25EA40}" srcOrd="6" destOrd="0" parTransId="{C5407FEB-DF19-4725-BB3B-89361997E00C}" sibTransId="{46158A29-6178-4AE8-8A6C-0538663331B6}"/>
    <dgm:cxn modelId="{9D6FFCB4-0141-4A71-8D4F-A83DD7D181EA}" srcId="{3D31715E-7A14-4D65-8817-87CFB3E86CEF}" destId="{FBD716DD-B4DD-493D-9F39-D9CDCBF33ECB}" srcOrd="7" destOrd="0" parTransId="{ACB82E48-88E0-409E-8001-901206BCBA7E}" sibTransId="{055D5530-3C39-452F-9080-454E0EDD7B66}"/>
    <dgm:cxn modelId="{EEA7A5E3-991C-4C92-BCDA-C76F74C7F120}" srcId="{3D31715E-7A14-4D65-8817-87CFB3E86CEF}" destId="{F07E3D99-7306-49CA-A18F-EF8F01746628}" srcOrd="8" destOrd="0" parTransId="{535EF58F-C43C-41C7-9444-FEBB2A2C2D40}" sibTransId="{8CA570DD-B7F2-498C-8C81-4CBC92B4CCAC}"/>
    <dgm:cxn modelId="{6EE9E44B-5235-4DC0-B2F2-B3627648FDF7}" srcId="{3D31715E-7A14-4D65-8817-87CFB3E86CEF}" destId="{F2D30C52-0B3F-4C99-AAD4-9AB03495DF13}" srcOrd="9" destOrd="0" parTransId="{5830A598-451C-4D8C-BEEE-B7298A11BF50}" sibTransId="{9374BF70-103F-44E0-9392-7D18B9BEADF0}"/>
    <dgm:cxn modelId="{09168100-F9FB-4DA3-9552-1453473F0581}" srcId="{3D31715E-7A14-4D65-8817-87CFB3E86CEF}" destId="{A13F3273-A14E-424F-B0CE-93999E7C417C}" srcOrd="10" destOrd="0" parTransId="{96642CA4-2AD9-4AC9-8F9D-61DEA3B91420}" sibTransId="{2337C8C6-9153-4C2B-9594-EF42877E4B17}"/>
    <dgm:cxn modelId="{CC8410D0-BB7E-4E46-8887-B3E4C25A2219}" srcId="{3D31715E-7A14-4D65-8817-87CFB3E86CEF}" destId="{B4945195-6A25-48C7-9912-2F262399477B}" srcOrd="11" destOrd="0" parTransId="{807535F2-A617-4E7A-A35B-DDF85BD73BE8}" sibTransId="{5952F008-2E45-470F-BF56-26F20D392133}"/>
    <dgm:cxn modelId="{FD6AD115-72E3-4BCE-A59A-3342F5204D60}" srcId="{3D31715E-7A14-4D65-8817-87CFB3E86CEF}" destId="{5D4500B0-7424-469D-8A66-2FDF2A7C5793}" srcOrd="12" destOrd="0" parTransId="{531666D9-C045-45CD-AC50-D6E0E474E8C4}" sibTransId="{E74DD217-2C2F-48DC-B031-1AA425F2B298}"/>
    <dgm:cxn modelId="{44614BB4-CC90-49DD-AE96-175D25322408}" srcId="{3D31715E-7A14-4D65-8817-87CFB3E86CEF}" destId="{09E145BE-7A52-4AFF-9E44-BF5CCA3D2A2F}" srcOrd="13" destOrd="0" parTransId="{4F1CE718-86C9-4EAC-B10D-CEBFB06EF4F8}" sibTransId="{7B66EFC1-1EF8-4C21-8FED-2CC0C49812EE}"/>
    <dgm:cxn modelId="{FE04DDB0-EDAC-4CB8-A027-E9EC708A5A9D}" srcId="{3D31715E-7A14-4D65-8817-87CFB3E86CEF}" destId="{F486A566-076D-4CD1-827C-7DC1F353A4FB}" srcOrd="14" destOrd="0" parTransId="{C27F3E55-C9C6-458C-9256-1F438D1CC239}" sibTransId="{31B92559-BE59-4D1D-A221-E2C35D54BF2A}"/>
    <dgm:cxn modelId="{FBF523AC-6730-4BFE-A317-B7598C069324}" srcId="{3D31715E-7A14-4D65-8817-87CFB3E86CEF}" destId="{A57A884F-46F4-432F-A892-77C5B42AD57D}" srcOrd="15" destOrd="0" parTransId="{14E93F31-7DF3-4CA7-9A7C-BAE8532DA2F5}" sibTransId="{440BA33D-61ED-486C-8D7E-52455B7F046A}"/>
    <dgm:cxn modelId="{FAB522B8-F040-4F86-AEFC-07C4CC99C80D}" type="presOf" srcId="{3D31715E-7A14-4D65-8817-87CFB3E86CEF}" destId="{998F1788-2DD3-4250-87AA-DFF5D153EB53}" srcOrd="0" destOrd="0" presId="urn:microsoft.com/office/officeart/2005/8/layout/bProcess2"/>
    <dgm:cxn modelId="{05068C9A-473B-4517-A27E-DD4E510C9249}" type="presParOf" srcId="{998F1788-2DD3-4250-87AA-DFF5D153EB53}" destId="{AA54F83E-0F4A-4791-871B-1779F45DCC43}" srcOrd="0" destOrd="0" presId="urn:microsoft.com/office/officeart/2005/8/layout/bProcess2"/>
    <dgm:cxn modelId="{434C5D9F-29AE-4337-9783-E9FC0B0C762D}" type="presOf" srcId="{29DC8BC9-1EAA-46A3-A559-2BDE7862C516}" destId="{AA54F83E-0F4A-4791-871B-1779F45DCC43}" srcOrd="0" destOrd="0" presId="urn:microsoft.com/office/officeart/2005/8/layout/bProcess2"/>
    <dgm:cxn modelId="{FE43A37C-4881-4267-8F98-F99BB8CE3DAB}" type="presParOf" srcId="{998F1788-2DD3-4250-87AA-DFF5D153EB53}" destId="{F4236BE6-C15F-434C-A903-04E299E91248}" srcOrd="1" destOrd="0" presId="urn:microsoft.com/office/officeart/2005/8/layout/bProcess2"/>
    <dgm:cxn modelId="{E279FDD8-D763-4B56-A762-4DD19687C778}" type="presOf" srcId="{CCD03C31-13D5-476B-8108-43F9227DCA53}" destId="{F4236BE6-C15F-434C-A903-04E299E91248}" srcOrd="0" destOrd="0" presId="urn:microsoft.com/office/officeart/2005/8/layout/bProcess2"/>
    <dgm:cxn modelId="{4803C9CA-2FE1-4C23-9029-BA58CE3D25EC}" type="presParOf" srcId="{998F1788-2DD3-4250-87AA-DFF5D153EB53}" destId="{01FEBBC6-7A0E-4D77-A01F-B7A8F7E8EFC1}" srcOrd="2" destOrd="0" presId="urn:microsoft.com/office/officeart/2005/8/layout/bProcess2"/>
    <dgm:cxn modelId="{719DDE68-AA81-441C-833C-64BDEFB69BF2}" type="presParOf" srcId="{01FEBBC6-7A0E-4D77-A01F-B7A8F7E8EFC1}" destId="{89865745-9095-4BBE-A14A-22C15F0F31DE}" srcOrd="0" destOrd="2" presId="urn:microsoft.com/office/officeart/2005/8/layout/bProcess2"/>
    <dgm:cxn modelId="{5E3F6777-E8AA-4A1E-BFE4-7DD9426703F4}" type="presParOf" srcId="{01FEBBC6-7A0E-4D77-A01F-B7A8F7E8EFC1}" destId="{78E6C40F-6BF6-49CD-9067-FDAEE0E95E3B}" srcOrd="1" destOrd="2" presId="urn:microsoft.com/office/officeart/2005/8/layout/bProcess2"/>
    <dgm:cxn modelId="{9469AB36-BE82-4AFD-9742-A5B8350E405B}" type="presOf" srcId="{345E7BEB-41C7-48A7-BB40-02DCF9CA36D9}" destId="{78E6C40F-6BF6-49CD-9067-FDAEE0E95E3B}" srcOrd="0" destOrd="0" presId="urn:microsoft.com/office/officeart/2005/8/layout/bProcess2"/>
    <dgm:cxn modelId="{7D598CC6-7439-48D9-96C1-5FE91171E540}" type="presParOf" srcId="{998F1788-2DD3-4250-87AA-DFF5D153EB53}" destId="{A47FCB38-2482-421F-898E-E94E53327BDF}" srcOrd="3" destOrd="0" presId="urn:microsoft.com/office/officeart/2005/8/layout/bProcess2"/>
    <dgm:cxn modelId="{67127BE9-FAAB-4937-984D-E987A1636F25}" type="presOf" srcId="{3AF64615-82E0-48ED-BF8D-CAFAF66376CD}" destId="{A47FCB38-2482-421F-898E-E94E53327BDF}" srcOrd="0" destOrd="0" presId="urn:microsoft.com/office/officeart/2005/8/layout/bProcess2"/>
    <dgm:cxn modelId="{124A328B-CEBF-4651-A1BF-E3863369E8FC}" type="presParOf" srcId="{998F1788-2DD3-4250-87AA-DFF5D153EB53}" destId="{CA4E3C1E-1856-48B5-BCC6-9A8F0E2AAE11}" srcOrd="4" destOrd="0" presId="urn:microsoft.com/office/officeart/2005/8/layout/bProcess2"/>
    <dgm:cxn modelId="{6BD62BAF-1A23-4348-B015-50939B15FE5C}" type="presParOf" srcId="{CA4E3C1E-1856-48B5-BCC6-9A8F0E2AAE11}" destId="{8E66003D-225F-40F9-8E83-59169B8F1445}" srcOrd="0" destOrd="4" presId="urn:microsoft.com/office/officeart/2005/8/layout/bProcess2"/>
    <dgm:cxn modelId="{D34DC10B-7F6D-4A63-B06F-6CB4D9D5187E}" type="presParOf" srcId="{CA4E3C1E-1856-48B5-BCC6-9A8F0E2AAE11}" destId="{B3FD1B59-A7F2-4285-A845-B2138697599D}" srcOrd="1" destOrd="4" presId="urn:microsoft.com/office/officeart/2005/8/layout/bProcess2"/>
    <dgm:cxn modelId="{3866E902-DC3B-44FA-A556-564F9ACD9A15}" type="presOf" srcId="{9F20A4F9-76C5-45D8-BF5B-E03BCF0EEE8A}" destId="{B3FD1B59-A7F2-4285-A845-B2138697599D}" srcOrd="0" destOrd="0" presId="urn:microsoft.com/office/officeart/2005/8/layout/bProcess2"/>
    <dgm:cxn modelId="{39F24B10-9F98-4B91-BDC2-C2F72F46E240}" type="presParOf" srcId="{998F1788-2DD3-4250-87AA-DFF5D153EB53}" destId="{1D775ADC-0BEC-4875-A2FB-95DC41B2326C}" srcOrd="5" destOrd="0" presId="urn:microsoft.com/office/officeart/2005/8/layout/bProcess2"/>
    <dgm:cxn modelId="{1702CEF9-B39D-4F53-A775-84046B4FC929}" type="presOf" srcId="{71531731-04FA-4C53-827C-B6C97CD2F68E}" destId="{1D775ADC-0BEC-4875-A2FB-95DC41B2326C}" srcOrd="0" destOrd="0" presId="urn:microsoft.com/office/officeart/2005/8/layout/bProcess2"/>
    <dgm:cxn modelId="{99E9501F-9BE9-49AE-A680-E628E1B30F20}" type="presParOf" srcId="{998F1788-2DD3-4250-87AA-DFF5D153EB53}" destId="{C314E055-653B-4A98-A5D1-F6D9C0F3C863}" srcOrd="6" destOrd="0" presId="urn:microsoft.com/office/officeart/2005/8/layout/bProcess2"/>
    <dgm:cxn modelId="{A04A6532-1077-403A-9F7A-9F4AE5819195}" type="presParOf" srcId="{C314E055-653B-4A98-A5D1-F6D9C0F3C863}" destId="{A739A5FE-BD39-4892-A81D-A6F5AB8C367E}" srcOrd="0" destOrd="6" presId="urn:microsoft.com/office/officeart/2005/8/layout/bProcess2"/>
    <dgm:cxn modelId="{594AE248-352B-45E3-A1BF-FE7A236953B5}" type="presParOf" srcId="{C314E055-653B-4A98-A5D1-F6D9C0F3C863}" destId="{18B76B29-5D37-4412-B0F1-E18F407316D1}" srcOrd="1" destOrd="6" presId="urn:microsoft.com/office/officeart/2005/8/layout/bProcess2"/>
    <dgm:cxn modelId="{C3867DE6-D7DC-4A5C-A1B0-A946A9A1DFAB}" type="presOf" srcId="{67465902-BE76-4775-A3E0-CB0C1DAD7084}" destId="{18B76B29-5D37-4412-B0F1-E18F407316D1}" srcOrd="0" destOrd="0" presId="urn:microsoft.com/office/officeart/2005/8/layout/bProcess2"/>
    <dgm:cxn modelId="{A41958EC-E104-4E94-9617-C98E9ADD08F2}" type="presParOf" srcId="{998F1788-2DD3-4250-87AA-DFF5D153EB53}" destId="{906E2B93-F3FF-4634-A8FF-3C9B03C192F9}" srcOrd="7" destOrd="0" presId="urn:microsoft.com/office/officeart/2005/8/layout/bProcess2"/>
    <dgm:cxn modelId="{DDB62E5A-ED60-4E9F-96A6-C2D7FDC90311}" type="presOf" srcId="{C37C0431-574A-4145-9DB6-C95E93F81744}" destId="{906E2B93-F3FF-4634-A8FF-3C9B03C192F9}" srcOrd="0" destOrd="0" presId="urn:microsoft.com/office/officeart/2005/8/layout/bProcess2"/>
    <dgm:cxn modelId="{7E908019-7760-4C56-8C11-68FDFC77EEE8}" type="presParOf" srcId="{998F1788-2DD3-4250-87AA-DFF5D153EB53}" destId="{1CF1C851-8490-4D5C-9D7D-C53E2DE28DC3}" srcOrd="8" destOrd="0" presId="urn:microsoft.com/office/officeart/2005/8/layout/bProcess2"/>
    <dgm:cxn modelId="{E0217EB4-B940-416B-A1D2-1BD202111A23}" type="presParOf" srcId="{1CF1C851-8490-4D5C-9D7D-C53E2DE28DC3}" destId="{48D9128D-121F-49B4-9C31-AB0A906DDF7D}" srcOrd="0" destOrd="8" presId="urn:microsoft.com/office/officeart/2005/8/layout/bProcess2"/>
    <dgm:cxn modelId="{28870E41-A5F4-4783-AD9D-1E797B7BC7A7}" type="presParOf" srcId="{1CF1C851-8490-4D5C-9D7D-C53E2DE28DC3}" destId="{388B0043-7E2F-4DEE-8133-5F40D4401FB9}" srcOrd="1" destOrd="8" presId="urn:microsoft.com/office/officeart/2005/8/layout/bProcess2"/>
    <dgm:cxn modelId="{B3ED27CC-E3C5-461F-896C-542810EAA324}" type="presOf" srcId="{BE97ACA0-EDD7-4893-9EFD-931909BAF95E}" destId="{388B0043-7E2F-4DEE-8133-5F40D4401FB9}" srcOrd="0" destOrd="0" presId="urn:microsoft.com/office/officeart/2005/8/layout/bProcess2"/>
    <dgm:cxn modelId="{6825E152-30A9-4380-AF4B-17FC02CD475A}" type="presParOf" srcId="{998F1788-2DD3-4250-87AA-DFF5D153EB53}" destId="{42D9CAD3-94BE-42F2-9CC1-3850D936E956}" srcOrd="9" destOrd="0" presId="urn:microsoft.com/office/officeart/2005/8/layout/bProcess2"/>
    <dgm:cxn modelId="{A7E1D1DD-EB5F-4734-9A3B-AB5E198259B3}" type="presOf" srcId="{D86B468C-3DA6-4759-9DDF-40917592BB5B}" destId="{42D9CAD3-94BE-42F2-9CC1-3850D936E956}" srcOrd="0" destOrd="0" presId="urn:microsoft.com/office/officeart/2005/8/layout/bProcess2"/>
    <dgm:cxn modelId="{356848FB-520D-436B-9996-9AC807AE64F1}" type="presParOf" srcId="{998F1788-2DD3-4250-87AA-DFF5D153EB53}" destId="{B158E685-E7D4-4BF0-ADBF-25A79DBC3D8E}" srcOrd="10" destOrd="0" presId="urn:microsoft.com/office/officeart/2005/8/layout/bProcess2"/>
    <dgm:cxn modelId="{C7C9CC49-997E-4B0F-802B-364D0866BB6A}" type="presParOf" srcId="{B158E685-E7D4-4BF0-ADBF-25A79DBC3D8E}" destId="{99AB5E13-77B8-4396-BCEC-C9CA562E8893}" srcOrd="0" destOrd="10" presId="urn:microsoft.com/office/officeart/2005/8/layout/bProcess2"/>
    <dgm:cxn modelId="{F622405B-008B-4320-898E-62951D4AFED7}" type="presParOf" srcId="{B158E685-E7D4-4BF0-ADBF-25A79DBC3D8E}" destId="{5E63FDEA-692D-43C9-80A7-5EB8ADADE16F}" srcOrd="1" destOrd="10" presId="urn:microsoft.com/office/officeart/2005/8/layout/bProcess2"/>
    <dgm:cxn modelId="{B01D899E-1E1E-4FF9-BAC7-01BBA0B52481}" type="presOf" srcId="{0CCB25E9-7A41-4E1C-9789-62BBF85794F6}" destId="{5E63FDEA-692D-43C9-80A7-5EB8ADADE16F}" srcOrd="0" destOrd="0" presId="urn:microsoft.com/office/officeart/2005/8/layout/bProcess2"/>
    <dgm:cxn modelId="{2342A5FB-6C24-45EB-9AA6-63E238A6B47A}" type="presParOf" srcId="{998F1788-2DD3-4250-87AA-DFF5D153EB53}" destId="{E667DE20-179B-4C3E-B9BF-03AE41624181}" srcOrd="11" destOrd="0" presId="urn:microsoft.com/office/officeart/2005/8/layout/bProcess2"/>
    <dgm:cxn modelId="{D7C1622A-2811-44DB-80D7-73403EDE636F}" type="presOf" srcId="{B4D0CC9F-CCB6-4A0B-B29A-139EFE1B4899}" destId="{E667DE20-179B-4C3E-B9BF-03AE41624181}" srcOrd="0" destOrd="0" presId="urn:microsoft.com/office/officeart/2005/8/layout/bProcess2"/>
    <dgm:cxn modelId="{177566E9-3E37-4146-93E1-F68279D8C2C0}" type="presParOf" srcId="{998F1788-2DD3-4250-87AA-DFF5D153EB53}" destId="{B61DEB7A-044D-417D-BF76-D4E4B4CD1F95}" srcOrd="12" destOrd="0" presId="urn:microsoft.com/office/officeart/2005/8/layout/bProcess2"/>
    <dgm:cxn modelId="{02A7911A-FE0F-4019-AEEB-F0240DE5BA54}" type="presParOf" srcId="{B61DEB7A-044D-417D-BF76-D4E4B4CD1F95}" destId="{FEA78E5E-C177-4209-9D24-BA31E1C3EC72}" srcOrd="0" destOrd="12" presId="urn:microsoft.com/office/officeart/2005/8/layout/bProcess2"/>
    <dgm:cxn modelId="{68DC4D7C-9508-4973-BA01-FFB70E84D5CA}" type="presParOf" srcId="{B61DEB7A-044D-417D-BF76-D4E4B4CD1F95}" destId="{A4B7A0A1-AA91-404F-8084-177422378F89}" srcOrd="1" destOrd="12" presId="urn:microsoft.com/office/officeart/2005/8/layout/bProcess2"/>
    <dgm:cxn modelId="{A53F03DA-DE68-4DAC-8AA2-FD69F4F0FB25}" type="presOf" srcId="{56E335E1-74D1-4530-A006-A7F3CF25EA40}" destId="{A4B7A0A1-AA91-404F-8084-177422378F89}" srcOrd="0" destOrd="0" presId="urn:microsoft.com/office/officeart/2005/8/layout/bProcess2"/>
    <dgm:cxn modelId="{90009CC2-C172-4860-93B6-482A612E660B}" type="presParOf" srcId="{998F1788-2DD3-4250-87AA-DFF5D153EB53}" destId="{A9C1ABC0-2F83-4862-8598-305C06E75CC8}" srcOrd="13" destOrd="0" presId="urn:microsoft.com/office/officeart/2005/8/layout/bProcess2"/>
    <dgm:cxn modelId="{587182BD-DDB4-4783-9C65-81195C07AF79}" type="presOf" srcId="{46158A29-6178-4AE8-8A6C-0538663331B6}" destId="{A9C1ABC0-2F83-4862-8598-305C06E75CC8}" srcOrd="0" destOrd="0" presId="urn:microsoft.com/office/officeart/2005/8/layout/bProcess2"/>
    <dgm:cxn modelId="{DE0D6DF6-249D-4202-A7EE-BE6E86A23115}" type="presParOf" srcId="{998F1788-2DD3-4250-87AA-DFF5D153EB53}" destId="{DB52F750-14DE-4D19-8726-0DFEA920C2F3}" srcOrd="14" destOrd="0" presId="urn:microsoft.com/office/officeart/2005/8/layout/bProcess2"/>
    <dgm:cxn modelId="{138C93AD-6D4A-4C79-A6F3-59F9BB27FFF5}" type="presParOf" srcId="{DB52F750-14DE-4D19-8726-0DFEA920C2F3}" destId="{3234BA02-1D0B-46E6-B69B-DE2E33CD3298}" srcOrd="0" destOrd="14" presId="urn:microsoft.com/office/officeart/2005/8/layout/bProcess2"/>
    <dgm:cxn modelId="{0BBBB72A-F066-44BE-9B37-B509B507F350}" type="presParOf" srcId="{DB52F750-14DE-4D19-8726-0DFEA920C2F3}" destId="{8CE3665B-06B6-4127-8A60-857E06BF3FCD}" srcOrd="1" destOrd="14" presId="urn:microsoft.com/office/officeart/2005/8/layout/bProcess2"/>
    <dgm:cxn modelId="{55B38F8D-6F04-4F41-A121-7BCC1840E416}" type="presOf" srcId="{FBD716DD-B4DD-493D-9F39-D9CDCBF33ECB}" destId="{8CE3665B-06B6-4127-8A60-857E06BF3FCD}" srcOrd="0" destOrd="0" presId="urn:microsoft.com/office/officeart/2005/8/layout/bProcess2"/>
    <dgm:cxn modelId="{FA96E2C7-ED5E-4A17-92BB-3D9A453B0920}" type="presParOf" srcId="{998F1788-2DD3-4250-87AA-DFF5D153EB53}" destId="{4A3988B4-A5DE-4536-B8CD-75727BC870CB}" srcOrd="15" destOrd="0" presId="urn:microsoft.com/office/officeart/2005/8/layout/bProcess2"/>
    <dgm:cxn modelId="{796569F4-CA65-4E83-A13E-586130AA6E6A}" type="presOf" srcId="{055D5530-3C39-452F-9080-454E0EDD7B66}" destId="{4A3988B4-A5DE-4536-B8CD-75727BC870CB}" srcOrd="0" destOrd="0" presId="urn:microsoft.com/office/officeart/2005/8/layout/bProcess2"/>
    <dgm:cxn modelId="{4BC9B237-EA67-4AFF-AE7A-EF7F5B0FB780}" type="presParOf" srcId="{998F1788-2DD3-4250-87AA-DFF5D153EB53}" destId="{C557A2D0-A605-4BE3-B25C-11968FA8FD49}" srcOrd="16" destOrd="0" presId="urn:microsoft.com/office/officeart/2005/8/layout/bProcess2"/>
    <dgm:cxn modelId="{03B38162-5C76-4D84-887F-DAA8BE21E235}" type="presParOf" srcId="{C557A2D0-A605-4BE3-B25C-11968FA8FD49}" destId="{624B4E51-5C84-418C-BEF4-A839265894D0}" srcOrd="0" destOrd="16" presId="urn:microsoft.com/office/officeart/2005/8/layout/bProcess2"/>
    <dgm:cxn modelId="{2988859F-C0A7-4519-822D-6A0349A3F4AD}" type="presParOf" srcId="{C557A2D0-A605-4BE3-B25C-11968FA8FD49}" destId="{79B01941-F618-439C-B4EB-5FD94BCB128D}" srcOrd="1" destOrd="16" presId="urn:microsoft.com/office/officeart/2005/8/layout/bProcess2"/>
    <dgm:cxn modelId="{899B1212-E533-44A4-B7F3-9B43F0A1E498}" type="presOf" srcId="{F07E3D99-7306-49CA-A18F-EF8F01746628}" destId="{79B01941-F618-439C-B4EB-5FD94BCB128D}" srcOrd="0" destOrd="0" presId="urn:microsoft.com/office/officeart/2005/8/layout/bProcess2"/>
    <dgm:cxn modelId="{B1E0DDCB-D765-4462-8397-40BEC804070D}" type="presParOf" srcId="{998F1788-2DD3-4250-87AA-DFF5D153EB53}" destId="{2D815FF0-CFD1-490F-968E-E66B11CDE2E1}" srcOrd="17" destOrd="0" presId="urn:microsoft.com/office/officeart/2005/8/layout/bProcess2"/>
    <dgm:cxn modelId="{EFA2AFC8-CA7E-41D4-B432-D4BFF666C47D}" type="presOf" srcId="{8CA570DD-B7F2-498C-8C81-4CBC92B4CCAC}" destId="{2D815FF0-CFD1-490F-968E-E66B11CDE2E1}" srcOrd="0" destOrd="0" presId="urn:microsoft.com/office/officeart/2005/8/layout/bProcess2"/>
    <dgm:cxn modelId="{FC5EC942-8F35-4286-A80D-D0E3832AFF88}" type="presParOf" srcId="{998F1788-2DD3-4250-87AA-DFF5D153EB53}" destId="{3E340620-0DFC-478A-9577-B453EE92D620}" srcOrd="18" destOrd="0" presId="urn:microsoft.com/office/officeart/2005/8/layout/bProcess2"/>
    <dgm:cxn modelId="{A24EFF6F-004B-4DE0-8F6E-1CF940FEE069}" type="presParOf" srcId="{3E340620-0DFC-478A-9577-B453EE92D620}" destId="{5D699ABB-577D-4D95-ADB1-C2E60F15654F}" srcOrd="0" destOrd="18" presId="urn:microsoft.com/office/officeart/2005/8/layout/bProcess2"/>
    <dgm:cxn modelId="{73405421-B674-42B3-AA5D-96DEDEF6D2BD}" type="presParOf" srcId="{3E340620-0DFC-478A-9577-B453EE92D620}" destId="{A13C6226-CA96-4B54-9040-9B6E1F6DD7AA}" srcOrd="1" destOrd="18" presId="urn:microsoft.com/office/officeart/2005/8/layout/bProcess2"/>
    <dgm:cxn modelId="{C9E2C5BD-92ED-4780-92E2-19E4327C074D}" type="presOf" srcId="{F2D30C52-0B3F-4C99-AAD4-9AB03495DF13}" destId="{A13C6226-CA96-4B54-9040-9B6E1F6DD7AA}" srcOrd="0" destOrd="0" presId="urn:microsoft.com/office/officeart/2005/8/layout/bProcess2"/>
    <dgm:cxn modelId="{CE836CA4-28D5-4D6B-8705-3B64798EC1D8}" type="presParOf" srcId="{998F1788-2DD3-4250-87AA-DFF5D153EB53}" destId="{0EE1C8E4-06B6-41B1-B141-C7EAE3B2B5DF}" srcOrd="19" destOrd="0" presId="urn:microsoft.com/office/officeart/2005/8/layout/bProcess2"/>
    <dgm:cxn modelId="{FF96DC48-D789-400C-BE4E-03703AA9A48D}" type="presOf" srcId="{9374BF70-103F-44E0-9392-7D18B9BEADF0}" destId="{0EE1C8E4-06B6-41B1-B141-C7EAE3B2B5DF}" srcOrd="0" destOrd="0" presId="urn:microsoft.com/office/officeart/2005/8/layout/bProcess2"/>
    <dgm:cxn modelId="{4B1B5A62-47DC-4D1B-91E0-891FEFF0F016}" type="presParOf" srcId="{998F1788-2DD3-4250-87AA-DFF5D153EB53}" destId="{15B36016-28CD-4C1B-9668-1F5A70C625BD}" srcOrd="20" destOrd="0" presId="urn:microsoft.com/office/officeart/2005/8/layout/bProcess2"/>
    <dgm:cxn modelId="{6D556A6B-A820-466C-AD3C-56F405F6A94B}" type="presParOf" srcId="{15B36016-28CD-4C1B-9668-1F5A70C625BD}" destId="{C12F7518-8F05-4F92-BD09-258C75DBF597}" srcOrd="0" destOrd="20" presId="urn:microsoft.com/office/officeart/2005/8/layout/bProcess2"/>
    <dgm:cxn modelId="{FECA2C38-72F2-4146-BB9C-8687FC0962A0}" type="presParOf" srcId="{15B36016-28CD-4C1B-9668-1F5A70C625BD}" destId="{0221DA78-ECD3-4E3B-A28A-62649072BFBA}" srcOrd="1" destOrd="20" presId="urn:microsoft.com/office/officeart/2005/8/layout/bProcess2"/>
    <dgm:cxn modelId="{0FCA2577-A068-4283-A9BF-FDA67D0BBF9C}" type="presOf" srcId="{A13F3273-A14E-424F-B0CE-93999E7C417C}" destId="{0221DA78-ECD3-4E3B-A28A-62649072BFBA}" srcOrd="0" destOrd="0" presId="urn:microsoft.com/office/officeart/2005/8/layout/bProcess2"/>
    <dgm:cxn modelId="{CDC1A6CF-DADC-414D-8F9E-056194BB184E}" type="presParOf" srcId="{998F1788-2DD3-4250-87AA-DFF5D153EB53}" destId="{4F168077-B952-47C6-8730-0C40F27AF78A}" srcOrd="21" destOrd="0" presId="urn:microsoft.com/office/officeart/2005/8/layout/bProcess2"/>
    <dgm:cxn modelId="{5C1A39FD-C184-41EE-B9A3-F8286CF3988A}" type="presOf" srcId="{2337C8C6-9153-4C2B-9594-EF42877E4B17}" destId="{4F168077-B952-47C6-8730-0C40F27AF78A}" srcOrd="0" destOrd="0" presId="urn:microsoft.com/office/officeart/2005/8/layout/bProcess2"/>
    <dgm:cxn modelId="{1BBBC17A-D32E-4537-AA81-D68A0AFF053A}" type="presParOf" srcId="{998F1788-2DD3-4250-87AA-DFF5D153EB53}" destId="{7EF894A3-886B-49A8-91E9-1B47106E0B8B}" srcOrd="22" destOrd="0" presId="urn:microsoft.com/office/officeart/2005/8/layout/bProcess2"/>
    <dgm:cxn modelId="{CF8BD432-D53E-4B88-A568-890C41A38D9C}" type="presParOf" srcId="{7EF894A3-886B-49A8-91E9-1B47106E0B8B}" destId="{7BB46F0E-61E5-4364-BC21-3C8E13F7A9F2}" srcOrd="0" destOrd="22" presId="urn:microsoft.com/office/officeart/2005/8/layout/bProcess2"/>
    <dgm:cxn modelId="{EBC22B49-5550-4BC1-B067-84BDEFE0BB0B}" type="presParOf" srcId="{7EF894A3-886B-49A8-91E9-1B47106E0B8B}" destId="{9EC41427-B82F-441B-99EB-115ED537FFFE}" srcOrd="1" destOrd="22" presId="urn:microsoft.com/office/officeart/2005/8/layout/bProcess2"/>
    <dgm:cxn modelId="{B4358645-8B06-49B4-856F-C204185BCF00}" type="presOf" srcId="{B4945195-6A25-48C7-9912-2F262399477B}" destId="{9EC41427-B82F-441B-99EB-115ED537FFFE}" srcOrd="0" destOrd="0" presId="urn:microsoft.com/office/officeart/2005/8/layout/bProcess2"/>
    <dgm:cxn modelId="{473DEB5F-4E12-490B-9EBD-C2CBE09F9FE2}" type="presParOf" srcId="{998F1788-2DD3-4250-87AA-DFF5D153EB53}" destId="{74FF711C-7D8D-46EC-B8AC-E6C4A296F923}" srcOrd="23" destOrd="0" presId="urn:microsoft.com/office/officeart/2005/8/layout/bProcess2"/>
    <dgm:cxn modelId="{D837F220-028C-49EF-B528-9D76689C34F4}" type="presOf" srcId="{5952F008-2E45-470F-BF56-26F20D392133}" destId="{74FF711C-7D8D-46EC-B8AC-E6C4A296F923}" srcOrd="0" destOrd="0" presId="urn:microsoft.com/office/officeart/2005/8/layout/bProcess2"/>
    <dgm:cxn modelId="{8BBF6227-04F9-421F-B263-793480E88D19}" type="presParOf" srcId="{998F1788-2DD3-4250-87AA-DFF5D153EB53}" destId="{F3814262-C19D-4194-913F-C66BA0CD6471}" srcOrd="24" destOrd="0" presId="urn:microsoft.com/office/officeart/2005/8/layout/bProcess2"/>
    <dgm:cxn modelId="{8C89BCAF-358E-4B81-8610-CAF06A27371A}" type="presParOf" srcId="{F3814262-C19D-4194-913F-C66BA0CD6471}" destId="{AC29D36F-DAC7-4DE1-89F7-B0959FB7401D}" srcOrd="0" destOrd="24" presId="urn:microsoft.com/office/officeart/2005/8/layout/bProcess2"/>
    <dgm:cxn modelId="{D46DED34-6672-478A-88EC-7BE6F0611BC7}" type="presParOf" srcId="{F3814262-C19D-4194-913F-C66BA0CD6471}" destId="{89946A38-C436-40F5-A830-AF1DBFDE465F}" srcOrd="1" destOrd="24" presId="urn:microsoft.com/office/officeart/2005/8/layout/bProcess2"/>
    <dgm:cxn modelId="{B0E3E10D-B595-4C36-A5FE-0504523F725E}" type="presOf" srcId="{5D4500B0-7424-469D-8A66-2FDF2A7C5793}" destId="{89946A38-C436-40F5-A830-AF1DBFDE465F}" srcOrd="0" destOrd="0" presId="urn:microsoft.com/office/officeart/2005/8/layout/bProcess2"/>
    <dgm:cxn modelId="{7BAA1D9F-8BB2-4420-8D66-AB1FC672438D}" type="presParOf" srcId="{998F1788-2DD3-4250-87AA-DFF5D153EB53}" destId="{58C0B097-FF37-48AF-A63F-37B3E58EC357}" srcOrd="25" destOrd="0" presId="urn:microsoft.com/office/officeart/2005/8/layout/bProcess2"/>
    <dgm:cxn modelId="{F73CE55E-1963-4685-BECA-E5621940D12B}" type="presOf" srcId="{E74DD217-2C2F-48DC-B031-1AA425F2B298}" destId="{58C0B097-FF37-48AF-A63F-37B3E58EC357}" srcOrd="0" destOrd="0" presId="urn:microsoft.com/office/officeart/2005/8/layout/bProcess2"/>
    <dgm:cxn modelId="{38D873DB-27FE-4439-A447-1B487EE56275}" type="presParOf" srcId="{998F1788-2DD3-4250-87AA-DFF5D153EB53}" destId="{9D167A59-0E79-4A41-8415-B8AEA34D35BE}" srcOrd="26" destOrd="0" presId="urn:microsoft.com/office/officeart/2005/8/layout/bProcess2"/>
    <dgm:cxn modelId="{D0586B1E-EB89-41A0-BAEF-35B84AE976EB}" type="presParOf" srcId="{9D167A59-0E79-4A41-8415-B8AEA34D35BE}" destId="{EE42FCAD-35DC-47D9-BE8B-5B5D20352EA2}" srcOrd="0" destOrd="26" presId="urn:microsoft.com/office/officeart/2005/8/layout/bProcess2"/>
    <dgm:cxn modelId="{0B3098DB-24B1-466D-8DD9-D5F3CE2C9C83}" type="presParOf" srcId="{9D167A59-0E79-4A41-8415-B8AEA34D35BE}" destId="{1CA4E8C6-4323-4106-BE67-7E987C17AC88}" srcOrd="1" destOrd="26" presId="urn:microsoft.com/office/officeart/2005/8/layout/bProcess2"/>
    <dgm:cxn modelId="{1F712CD2-EA58-411E-B5DB-0AF699B332FA}" type="presOf" srcId="{09E145BE-7A52-4AFF-9E44-BF5CCA3D2A2F}" destId="{1CA4E8C6-4323-4106-BE67-7E987C17AC88}" srcOrd="0" destOrd="0" presId="urn:microsoft.com/office/officeart/2005/8/layout/bProcess2"/>
    <dgm:cxn modelId="{33711B03-EE81-4BB7-BB1C-095D8DBC40B2}" type="presParOf" srcId="{998F1788-2DD3-4250-87AA-DFF5D153EB53}" destId="{03476D4B-956A-46AE-AF5B-C9E1DDFBDE26}" srcOrd="27" destOrd="0" presId="urn:microsoft.com/office/officeart/2005/8/layout/bProcess2"/>
    <dgm:cxn modelId="{C0C75A0F-F8BD-4363-A7A0-63714C563925}" type="presOf" srcId="{7B66EFC1-1EF8-4C21-8FED-2CC0C49812EE}" destId="{03476D4B-956A-46AE-AF5B-C9E1DDFBDE26}" srcOrd="0" destOrd="0" presId="urn:microsoft.com/office/officeart/2005/8/layout/bProcess2"/>
    <dgm:cxn modelId="{49B45725-0002-43EC-B98E-47F195C38F93}" type="presParOf" srcId="{998F1788-2DD3-4250-87AA-DFF5D153EB53}" destId="{76DBE953-AD7A-4F31-AD80-B7E8E2477392}" srcOrd="28" destOrd="0" presId="urn:microsoft.com/office/officeart/2005/8/layout/bProcess2"/>
    <dgm:cxn modelId="{E3B87B8B-876D-4282-B569-32433FD91211}" type="presParOf" srcId="{76DBE953-AD7A-4F31-AD80-B7E8E2477392}" destId="{BA0ED8A5-CB28-4D1A-9DC9-354BF52F85F3}" srcOrd="0" destOrd="28" presId="urn:microsoft.com/office/officeart/2005/8/layout/bProcess2"/>
    <dgm:cxn modelId="{0DEFAF3A-90E3-4E23-A8BF-123081A06840}" type="presParOf" srcId="{76DBE953-AD7A-4F31-AD80-B7E8E2477392}" destId="{5900D13B-BFCB-4FE7-BB9F-5F363256ED39}" srcOrd="1" destOrd="28" presId="urn:microsoft.com/office/officeart/2005/8/layout/bProcess2"/>
    <dgm:cxn modelId="{85019457-BBFE-4BE1-A961-5A75A857E543}" type="presOf" srcId="{F486A566-076D-4CD1-827C-7DC1F353A4FB}" destId="{5900D13B-BFCB-4FE7-BB9F-5F363256ED39}" srcOrd="0" destOrd="0" presId="urn:microsoft.com/office/officeart/2005/8/layout/bProcess2"/>
    <dgm:cxn modelId="{ED4A7FF3-5913-414F-A1A8-C1674F3D9882}" type="presParOf" srcId="{998F1788-2DD3-4250-87AA-DFF5D153EB53}" destId="{CC99198C-0D93-4A9A-977F-D0B4318DDFEA}" srcOrd="29" destOrd="0" presId="urn:microsoft.com/office/officeart/2005/8/layout/bProcess2"/>
    <dgm:cxn modelId="{8729D908-FFBC-41F4-9E99-3CCBA1FF4698}" type="presOf" srcId="{31B92559-BE59-4D1D-A221-E2C35D54BF2A}" destId="{CC99198C-0D93-4A9A-977F-D0B4318DDFEA}" srcOrd="0" destOrd="0" presId="urn:microsoft.com/office/officeart/2005/8/layout/bProcess2"/>
    <dgm:cxn modelId="{0BCBD14B-2F8B-4CBA-A45A-C77A0D92D1B9}" type="presParOf" srcId="{998F1788-2DD3-4250-87AA-DFF5D153EB53}" destId="{3D9D06BB-D3D3-4449-9FFE-B216A8724DBE}" srcOrd="30" destOrd="0" presId="urn:microsoft.com/office/officeart/2005/8/layout/bProcess2"/>
    <dgm:cxn modelId="{9D86D7B5-3213-47EE-BABC-399546418880}" type="presOf" srcId="{A57A884F-46F4-432F-A892-77C5B42AD57D}" destId="{3D9D06BB-D3D3-4449-9FFE-B216A8724DBE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72494" cy="6357958"/>
        <a:chOff x="0" y="0"/>
        <a:chExt cx="8072494" cy="6357958"/>
      </a:xfrm>
    </dsp:grpSpPr>
    <dsp:sp modelId="{AA54F83E-0F4A-4791-871B-1779F45DCC43}">
      <dsp:nvSpPr>
        <dsp:cNvPr id="3" name="椭圆 2"/>
        <dsp:cNvSpPr/>
      </dsp:nvSpPr>
      <dsp:spPr bwMode="white">
        <a:xfrm>
          <a:off x="584349" y="14033"/>
          <a:ext cx="1257386" cy="125738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3020" tIns="33020" rIns="33020" bIns="3302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托盘进入</a:t>
          </a:r>
          <a:endParaRPr lang="zh-CN" altLang="en-US" dirty="0"/>
        </a:p>
      </dsp:txBody>
      <dsp:txXfrm>
        <a:off x="584349" y="14033"/>
        <a:ext cx="1257386" cy="1257386"/>
      </dsp:txXfrm>
    </dsp:sp>
    <dsp:sp modelId="{F4236BE6-C15F-434C-A903-04E299E91248}">
      <dsp:nvSpPr>
        <dsp:cNvPr id="4" name="等腰三角形 3"/>
        <dsp:cNvSpPr/>
      </dsp:nvSpPr>
      <dsp:spPr bwMode="white">
        <a:xfrm rot="10799999">
          <a:off x="993000" y="1423984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993000" y="1423984"/>
        <a:ext cx="440085" cy="344310"/>
      </dsp:txXfrm>
    </dsp:sp>
    <dsp:sp modelId="{78E6C40F-6BF6-49CD-9067-FDAEE0E95E3B}">
      <dsp:nvSpPr>
        <dsp:cNvPr id="6" name="椭圆 5"/>
        <dsp:cNvSpPr/>
      </dsp:nvSpPr>
      <dsp:spPr bwMode="white">
        <a:xfrm>
          <a:off x="793704" y="1920858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托盘二维码扫描</a:t>
          </a:r>
          <a:endParaRPr lang="zh-CN" altLang="en-US" dirty="0"/>
        </a:p>
      </dsp:txBody>
      <dsp:txXfrm>
        <a:off x="793704" y="1920858"/>
        <a:ext cx="838676" cy="838676"/>
      </dsp:txXfrm>
    </dsp:sp>
    <dsp:sp modelId="{A47FCB38-2482-421F-898E-E94E53327BDF}">
      <dsp:nvSpPr>
        <dsp:cNvPr id="7" name="等腰三角形 6"/>
        <dsp:cNvSpPr/>
      </dsp:nvSpPr>
      <dsp:spPr bwMode="white">
        <a:xfrm rot="10799999">
          <a:off x="993000" y="3016777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993000" y="3016777"/>
        <a:ext cx="440085" cy="344310"/>
      </dsp:txXfrm>
    </dsp:sp>
    <dsp:sp modelId="{B3FD1B59-A7F2-4285-A845-B2138697599D}">
      <dsp:nvSpPr>
        <dsp:cNvPr id="9" name="椭圆 8"/>
        <dsp:cNvSpPr/>
      </dsp:nvSpPr>
      <dsp:spPr bwMode="white">
        <a:xfrm>
          <a:off x="793704" y="3618329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扫描完毕判断是否直接排出</a:t>
          </a:r>
          <a:endParaRPr lang="zh-CN" altLang="en-US" dirty="0"/>
        </a:p>
      </dsp:txBody>
      <dsp:txXfrm>
        <a:off x="793704" y="3618329"/>
        <a:ext cx="838676" cy="838676"/>
      </dsp:txXfrm>
    </dsp:sp>
    <dsp:sp modelId="{1D775ADC-0BEC-4875-A2FB-95DC41B2326C}">
      <dsp:nvSpPr>
        <dsp:cNvPr id="10" name="等腰三角形 9"/>
        <dsp:cNvSpPr/>
      </dsp:nvSpPr>
      <dsp:spPr bwMode="white">
        <a:xfrm rot="10799999">
          <a:off x="993000" y="4714247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993000" y="4714247"/>
        <a:ext cx="440085" cy="344310"/>
      </dsp:txXfrm>
    </dsp:sp>
    <dsp:sp modelId="{18B76B29-5D37-4412-B0F1-E18F407316D1}">
      <dsp:nvSpPr>
        <dsp:cNvPr id="12" name="椭圆 11"/>
        <dsp:cNvSpPr/>
      </dsp:nvSpPr>
      <dsp:spPr bwMode="white">
        <a:xfrm>
          <a:off x="793704" y="5315799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上传信息至</a:t>
          </a:r>
          <a:r>
            <a:rPr lang="en-US" altLang="zh-CN" dirty="0" smtClean="0"/>
            <a:t>MES</a:t>
          </a:r>
          <a:r>
            <a:rPr lang="zh-CN" altLang="en-US" dirty="0" smtClean="0"/>
            <a:t>获取电池数据</a:t>
          </a:r>
          <a:endParaRPr lang="zh-CN" altLang="en-US" dirty="0"/>
        </a:p>
      </dsp:txBody>
      <dsp:txXfrm>
        <a:off x="793704" y="5315799"/>
        <a:ext cx="838676" cy="838676"/>
      </dsp:txXfrm>
    </dsp:sp>
    <dsp:sp modelId="{906E2B93-F3FF-4634-A8FF-3C9B03C192F9}">
      <dsp:nvSpPr>
        <dsp:cNvPr id="13" name="等腰三角形 12"/>
        <dsp:cNvSpPr/>
      </dsp:nvSpPr>
      <dsp:spPr bwMode="white">
        <a:xfrm rot="5363644">
          <a:off x="1934068" y="5553030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63644">
        <a:off x="1934068" y="5553030"/>
        <a:ext cx="440085" cy="344310"/>
      </dsp:txXfrm>
    </dsp:sp>
    <dsp:sp modelId="{388B0043-7E2F-4DEE-8133-5F40D4401FB9}">
      <dsp:nvSpPr>
        <dsp:cNvPr id="15" name="椭圆 14"/>
        <dsp:cNvSpPr/>
      </dsp:nvSpPr>
      <dsp:spPr bwMode="white">
        <a:xfrm>
          <a:off x="2675841" y="5295894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刷新读取电池型号？</a:t>
          </a:r>
          <a:endParaRPr lang="zh-CN" altLang="en-US" dirty="0"/>
        </a:p>
      </dsp:txBody>
      <dsp:txXfrm>
        <a:off x="2675841" y="5295894"/>
        <a:ext cx="838676" cy="838676"/>
      </dsp:txXfrm>
    </dsp:sp>
    <dsp:sp modelId="{42D9CAD3-94BE-42F2-9CC1-3850D936E956}">
      <dsp:nvSpPr>
        <dsp:cNvPr id="16" name="等腰三角形 15"/>
        <dsp:cNvSpPr/>
      </dsp:nvSpPr>
      <dsp:spPr bwMode="white">
        <a:xfrm>
          <a:off x="2875136" y="4694342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875136" y="4694342"/>
        <a:ext cx="440085" cy="344310"/>
      </dsp:txXfrm>
    </dsp:sp>
    <dsp:sp modelId="{5E63FDEA-692D-43C9-80A7-5EB8ADADE16F}">
      <dsp:nvSpPr>
        <dsp:cNvPr id="18" name="椭圆 17"/>
        <dsp:cNvSpPr/>
      </dsp:nvSpPr>
      <dsp:spPr bwMode="white">
        <a:xfrm>
          <a:off x="2675841" y="3598424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判断</a:t>
          </a:r>
          <a:r>
            <a:rPr lang="en-US" altLang="zh-CN" dirty="0" smtClean="0"/>
            <a:t>OCV</a:t>
          </a:r>
          <a:r>
            <a:rPr lang="zh-CN" altLang="en-US" dirty="0" smtClean="0"/>
            <a:t>工艺信息是否</a:t>
          </a:r>
          <a:r>
            <a:rPr lang="en-US" altLang="zh-CN" dirty="0" smtClean="0"/>
            <a:t>NG</a:t>
          </a:r>
          <a:endParaRPr lang="zh-CN" altLang="en-US" dirty="0"/>
        </a:p>
      </dsp:txBody>
      <dsp:txXfrm>
        <a:off x="2675841" y="3598424"/>
        <a:ext cx="838676" cy="838676"/>
      </dsp:txXfrm>
    </dsp:sp>
    <dsp:sp modelId="{E667DE20-179B-4C3E-B9BF-03AE41624181}">
      <dsp:nvSpPr>
        <dsp:cNvPr id="19" name="等腰三角形 18"/>
        <dsp:cNvSpPr/>
      </dsp:nvSpPr>
      <dsp:spPr bwMode="white">
        <a:xfrm>
          <a:off x="2875136" y="2996872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875136" y="2996872"/>
        <a:ext cx="440085" cy="344310"/>
      </dsp:txXfrm>
    </dsp:sp>
    <dsp:sp modelId="{A4B7A0A1-AA91-404F-8084-177422378F89}">
      <dsp:nvSpPr>
        <dsp:cNvPr id="21" name="椭圆 20"/>
        <dsp:cNvSpPr/>
      </dsp:nvSpPr>
      <dsp:spPr bwMode="white">
        <a:xfrm>
          <a:off x="2675841" y="1900953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测试，等待</a:t>
          </a:r>
          <a:r>
            <a:rPr lang="en-US" altLang="zh-CN" dirty="0" smtClean="0"/>
            <a:t>PLC</a:t>
          </a:r>
          <a:r>
            <a:rPr lang="zh-CN" altLang="en-US" dirty="0" smtClean="0"/>
            <a:t>发动测试请求</a:t>
          </a:r>
          <a:endParaRPr lang="zh-CN" altLang="en-US" dirty="0"/>
        </a:p>
      </dsp:txBody>
      <dsp:txXfrm>
        <a:off x="2675841" y="1900953"/>
        <a:ext cx="838676" cy="838676"/>
      </dsp:txXfrm>
    </dsp:sp>
    <dsp:sp modelId="{A9C1ABC0-2F83-4862-8598-305C06E75CC8}">
      <dsp:nvSpPr>
        <dsp:cNvPr id="22" name="等腰三角形 21"/>
        <dsp:cNvSpPr/>
      </dsp:nvSpPr>
      <dsp:spPr bwMode="white">
        <a:xfrm>
          <a:off x="2875136" y="1299401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875136" y="1299401"/>
        <a:ext cx="440085" cy="344310"/>
      </dsp:txXfrm>
    </dsp:sp>
    <dsp:sp modelId="{8CE3665B-06B6-4127-8A60-857E06BF3FCD}">
      <dsp:nvSpPr>
        <dsp:cNvPr id="24" name="椭圆 23"/>
        <dsp:cNvSpPr/>
      </dsp:nvSpPr>
      <dsp:spPr bwMode="white">
        <a:xfrm>
          <a:off x="2675841" y="203483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测试温度</a:t>
          </a:r>
          <a:endParaRPr lang="zh-CN" altLang="en-US" dirty="0"/>
        </a:p>
      </dsp:txBody>
      <dsp:txXfrm>
        <a:off x="2675841" y="203483"/>
        <a:ext cx="838676" cy="838676"/>
      </dsp:txXfrm>
    </dsp:sp>
    <dsp:sp modelId="{4A3988B4-A5DE-4536-B8CD-75727BC870CB}">
      <dsp:nvSpPr>
        <dsp:cNvPr id="25" name="等腰三角形 24"/>
        <dsp:cNvSpPr/>
      </dsp:nvSpPr>
      <dsp:spPr bwMode="white">
        <a:xfrm rot="5436355">
          <a:off x="3816205" y="460618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36355">
        <a:off x="3816205" y="460618"/>
        <a:ext cx="440085" cy="344310"/>
      </dsp:txXfrm>
    </dsp:sp>
    <dsp:sp modelId="{79B01941-F618-439C-B4EB-5FD94BCB128D}">
      <dsp:nvSpPr>
        <dsp:cNvPr id="27" name="椭圆 26"/>
        <dsp:cNvSpPr/>
      </dsp:nvSpPr>
      <dsp:spPr bwMode="white">
        <a:xfrm>
          <a:off x="4557977" y="223388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OCV</a:t>
          </a:r>
          <a:r>
            <a:rPr lang="zh-CN" altLang="en-US" dirty="0" smtClean="0"/>
            <a:t>逐个测量</a:t>
          </a:r>
          <a:endParaRPr lang="zh-CN" altLang="en-US" dirty="0"/>
        </a:p>
      </dsp:txBody>
      <dsp:txXfrm>
        <a:off x="4557977" y="223388"/>
        <a:ext cx="838676" cy="838676"/>
      </dsp:txXfrm>
    </dsp:sp>
    <dsp:sp modelId="{2D815FF0-CFD1-490F-968E-E66B11CDE2E1}">
      <dsp:nvSpPr>
        <dsp:cNvPr id="28" name="等腰三角形 27"/>
        <dsp:cNvSpPr/>
      </dsp:nvSpPr>
      <dsp:spPr bwMode="white">
        <a:xfrm rot="10799999">
          <a:off x="4757273" y="1319306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4757273" y="1319306"/>
        <a:ext cx="440085" cy="344310"/>
      </dsp:txXfrm>
    </dsp:sp>
    <dsp:sp modelId="{A13C6226-CA96-4B54-9040-9B6E1F6DD7AA}">
      <dsp:nvSpPr>
        <dsp:cNvPr id="30" name="椭圆 29"/>
        <dsp:cNvSpPr/>
      </dsp:nvSpPr>
      <dsp:spPr bwMode="white">
        <a:xfrm>
          <a:off x="4557977" y="1920858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>
          <a:normAutofit/>
        </a:bodyPr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dirty="0" smtClean="0"/>
            <a:t>OCV</a:t>
          </a:r>
          <a:r>
            <a:rPr lang="zh-CN" altLang="en-US" dirty="0" smtClean="0"/>
            <a:t>测试完成判断（</a:t>
          </a:r>
          <a:r>
            <a:rPr lang="zh-CN" altLang="en-US" dirty="0" smtClean="0"/>
            <a:t>测正负极</a:t>
          </a:r>
          <a:r>
            <a:rPr lang="zh-CN" altLang="en-US" dirty="0" smtClean="0"/>
            <a:t>，</a:t>
          </a:r>
          <a:r>
            <a:rPr lang="en-US" altLang="zh-CN" dirty="0" smtClean="0"/>
            <a:t>测试温度</a:t>
          </a:r>
          <a:r>
            <a:rPr lang="zh-CN" altLang="en-US" dirty="0" smtClean="0"/>
            <a:t>）</a:t>
          </a:r>
          <a:endParaRPr lang="zh-CN" altLang="en-US" dirty="0"/>
        </a:p>
      </dsp:txBody>
      <dsp:txXfrm>
        <a:off x="4557977" y="1920858"/>
        <a:ext cx="838676" cy="838676"/>
      </dsp:txXfrm>
    </dsp:sp>
    <dsp:sp modelId="{0EE1C8E4-06B6-41B1-B141-C7EAE3B2B5DF}">
      <dsp:nvSpPr>
        <dsp:cNvPr id="31" name="等腰三角形 30"/>
        <dsp:cNvSpPr/>
      </dsp:nvSpPr>
      <dsp:spPr bwMode="white">
        <a:xfrm rot="10799999">
          <a:off x="4757273" y="3016777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4757273" y="3016777"/>
        <a:ext cx="440085" cy="344310"/>
      </dsp:txXfrm>
    </dsp:sp>
    <dsp:sp modelId="{0221DA78-ECD3-4E3B-A28A-62649072BFBA}">
      <dsp:nvSpPr>
        <dsp:cNvPr id="33" name="椭圆 32"/>
        <dsp:cNvSpPr/>
      </dsp:nvSpPr>
      <dsp:spPr bwMode="white">
        <a:xfrm>
          <a:off x="4557977" y="3618329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数据处理</a:t>
          </a:r>
          <a:endParaRPr lang="zh-CN" altLang="en-US" dirty="0"/>
        </a:p>
      </dsp:txBody>
      <dsp:txXfrm>
        <a:off x="4557977" y="3618329"/>
        <a:ext cx="838676" cy="838676"/>
      </dsp:txXfrm>
    </dsp:sp>
    <dsp:sp modelId="{4F168077-B952-47C6-8730-0C40F27AF78A}">
      <dsp:nvSpPr>
        <dsp:cNvPr id="34" name="等腰三角形 33"/>
        <dsp:cNvSpPr/>
      </dsp:nvSpPr>
      <dsp:spPr bwMode="white">
        <a:xfrm rot="10799999">
          <a:off x="4757273" y="4714247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4757273" y="4714247"/>
        <a:ext cx="440085" cy="344310"/>
      </dsp:txXfrm>
    </dsp:sp>
    <dsp:sp modelId="{9EC41427-B82F-441B-99EB-115ED537FFFE}">
      <dsp:nvSpPr>
        <dsp:cNvPr id="36" name="椭圆 35"/>
        <dsp:cNvSpPr/>
      </dsp:nvSpPr>
      <dsp:spPr bwMode="white">
        <a:xfrm>
          <a:off x="4557977" y="5315799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保存数据并上传</a:t>
          </a:r>
          <a:r>
            <a:rPr lang="en-US" altLang="zh-CN" dirty="0" smtClean="0"/>
            <a:t>MES</a:t>
          </a:r>
          <a:endParaRPr lang="zh-CN" altLang="en-US" dirty="0"/>
        </a:p>
      </dsp:txBody>
      <dsp:txXfrm>
        <a:off x="4557977" y="5315799"/>
        <a:ext cx="838676" cy="838676"/>
      </dsp:txXfrm>
    </dsp:sp>
    <dsp:sp modelId="{74FF711C-7D8D-46EC-B8AC-E6C4A296F923}">
      <dsp:nvSpPr>
        <dsp:cNvPr id="37" name="等腰三角形 36"/>
        <dsp:cNvSpPr/>
      </dsp:nvSpPr>
      <dsp:spPr bwMode="white">
        <a:xfrm rot="5363644">
          <a:off x="5698341" y="5553030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63644">
        <a:off x="5698341" y="5553030"/>
        <a:ext cx="440085" cy="344310"/>
      </dsp:txXfrm>
    </dsp:sp>
    <dsp:sp modelId="{89946A38-C436-40F5-A830-AF1DBFDE465F}">
      <dsp:nvSpPr>
        <dsp:cNvPr id="39" name="椭圆 38"/>
        <dsp:cNvSpPr/>
      </dsp:nvSpPr>
      <dsp:spPr bwMode="white">
        <a:xfrm>
          <a:off x="6440114" y="5295894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判断是否再次测试</a:t>
          </a:r>
          <a:endParaRPr lang="zh-CN" altLang="en-US" dirty="0"/>
        </a:p>
      </dsp:txBody>
      <dsp:txXfrm>
        <a:off x="6440114" y="5295894"/>
        <a:ext cx="838676" cy="838676"/>
      </dsp:txXfrm>
    </dsp:sp>
    <dsp:sp modelId="{58C0B097-FF37-48AF-A63F-37B3E58EC357}">
      <dsp:nvSpPr>
        <dsp:cNvPr id="40" name="等腰三角形 39"/>
        <dsp:cNvSpPr/>
      </dsp:nvSpPr>
      <dsp:spPr bwMode="white">
        <a:xfrm>
          <a:off x="6639410" y="4694342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39410" y="4694342"/>
        <a:ext cx="440085" cy="344310"/>
      </dsp:txXfrm>
    </dsp:sp>
    <dsp:sp modelId="{1CA4E8C6-4323-4106-BE67-7E987C17AC88}">
      <dsp:nvSpPr>
        <dsp:cNvPr id="42" name="椭圆 41"/>
        <dsp:cNvSpPr/>
      </dsp:nvSpPr>
      <dsp:spPr bwMode="white">
        <a:xfrm>
          <a:off x="6440114" y="3598424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数据分析</a:t>
          </a:r>
          <a:endParaRPr lang="zh-CN" altLang="en-US" dirty="0"/>
        </a:p>
      </dsp:txBody>
      <dsp:txXfrm>
        <a:off x="6440114" y="3598424"/>
        <a:ext cx="838676" cy="838676"/>
      </dsp:txXfrm>
    </dsp:sp>
    <dsp:sp modelId="{03476D4B-956A-46AE-AF5B-C9E1DDFBDE26}">
      <dsp:nvSpPr>
        <dsp:cNvPr id="43" name="等腰三角形 42"/>
        <dsp:cNvSpPr/>
      </dsp:nvSpPr>
      <dsp:spPr bwMode="white">
        <a:xfrm>
          <a:off x="6639410" y="2996872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39410" y="2996872"/>
        <a:ext cx="440085" cy="344310"/>
      </dsp:txXfrm>
    </dsp:sp>
    <dsp:sp modelId="{5900D13B-BFCB-4FE7-BB9F-5F363256ED39}">
      <dsp:nvSpPr>
        <dsp:cNvPr id="45" name="椭圆 44"/>
        <dsp:cNvSpPr/>
      </dsp:nvSpPr>
      <dsp:spPr bwMode="white">
        <a:xfrm>
          <a:off x="6440114" y="1900953"/>
          <a:ext cx="838676" cy="8386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测试完成</a:t>
          </a:r>
          <a:endParaRPr lang="zh-CN" altLang="en-US" dirty="0"/>
        </a:p>
      </dsp:txBody>
      <dsp:txXfrm>
        <a:off x="6440114" y="1900953"/>
        <a:ext cx="838676" cy="838676"/>
      </dsp:txXfrm>
    </dsp:sp>
    <dsp:sp modelId="{CC99198C-0D93-4A9A-977F-D0B4318DDFEA}">
      <dsp:nvSpPr>
        <dsp:cNvPr id="46" name="等腰三角形 45"/>
        <dsp:cNvSpPr/>
      </dsp:nvSpPr>
      <dsp:spPr bwMode="white">
        <a:xfrm>
          <a:off x="6639410" y="1404078"/>
          <a:ext cx="440085" cy="344310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39410" y="1404078"/>
        <a:ext cx="440085" cy="344310"/>
      </dsp:txXfrm>
    </dsp:sp>
    <dsp:sp modelId="{3D9D06BB-D3D3-4449-9FFE-B216A8724DBE}">
      <dsp:nvSpPr>
        <dsp:cNvPr id="47" name="椭圆 46"/>
        <dsp:cNvSpPr/>
      </dsp:nvSpPr>
      <dsp:spPr bwMode="white">
        <a:xfrm>
          <a:off x="6230759" y="-5872"/>
          <a:ext cx="1257386" cy="125738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3020" tIns="33020" rIns="33020" bIns="3302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出托盘</a:t>
          </a:r>
          <a:endParaRPr lang="zh-CN" altLang="en-US" dirty="0"/>
        </a:p>
      </dsp:txBody>
      <dsp:txXfrm>
        <a:off x="6230759" y="-5872"/>
        <a:ext cx="1257386" cy="1257386"/>
      </dsp:txXfrm>
    </dsp:sp>
    <dsp:sp modelId="{89865745-9095-4BBE-A14A-22C15F0F31DE}">
      <dsp:nvSpPr>
        <dsp:cNvPr id="5" name="椭圆 4" hidden="1"/>
        <dsp:cNvSpPr/>
      </dsp:nvSpPr>
      <dsp:spPr>
        <a:xfrm>
          <a:off x="584349" y="1711504"/>
          <a:ext cx="1257386" cy="1257386"/>
        </a:xfrm>
        <a:prstGeom prst="ellipse">
          <a:avLst/>
        </a:prstGeom>
      </dsp:spPr>
      <dsp:txXfrm>
        <a:off x="584349" y="1711504"/>
        <a:ext cx="1257386" cy="1257386"/>
      </dsp:txXfrm>
    </dsp:sp>
    <dsp:sp modelId="{8E66003D-225F-40F9-8E83-59169B8F1445}">
      <dsp:nvSpPr>
        <dsp:cNvPr id="8" name="椭圆 7" hidden="1"/>
        <dsp:cNvSpPr/>
      </dsp:nvSpPr>
      <dsp:spPr>
        <a:xfrm>
          <a:off x="584349" y="3408974"/>
          <a:ext cx="1257386" cy="1257386"/>
        </a:xfrm>
        <a:prstGeom prst="ellipse">
          <a:avLst/>
        </a:prstGeom>
      </dsp:spPr>
      <dsp:txXfrm>
        <a:off x="584349" y="3408974"/>
        <a:ext cx="1257386" cy="1257386"/>
      </dsp:txXfrm>
    </dsp:sp>
    <dsp:sp modelId="{A739A5FE-BD39-4892-A81D-A6F5AB8C367E}">
      <dsp:nvSpPr>
        <dsp:cNvPr id="11" name="椭圆 10" hidden="1"/>
        <dsp:cNvSpPr/>
      </dsp:nvSpPr>
      <dsp:spPr>
        <a:xfrm>
          <a:off x="584349" y="5106445"/>
          <a:ext cx="1257386" cy="1257386"/>
        </a:xfrm>
        <a:prstGeom prst="ellipse">
          <a:avLst/>
        </a:prstGeom>
      </dsp:spPr>
      <dsp:txXfrm>
        <a:off x="584349" y="5106445"/>
        <a:ext cx="1257386" cy="1257386"/>
      </dsp:txXfrm>
    </dsp:sp>
    <dsp:sp modelId="{48D9128D-121F-49B4-9C31-AB0A906DDF7D}">
      <dsp:nvSpPr>
        <dsp:cNvPr id="14" name="椭圆 13" hidden="1"/>
        <dsp:cNvSpPr/>
      </dsp:nvSpPr>
      <dsp:spPr>
        <a:xfrm>
          <a:off x="2466486" y="5086539"/>
          <a:ext cx="1257386" cy="1257386"/>
        </a:xfrm>
        <a:prstGeom prst="ellipse">
          <a:avLst/>
        </a:prstGeom>
      </dsp:spPr>
      <dsp:txXfrm>
        <a:off x="2466486" y="5086539"/>
        <a:ext cx="1257386" cy="1257386"/>
      </dsp:txXfrm>
    </dsp:sp>
    <dsp:sp modelId="{99AB5E13-77B8-4396-BCEC-C9CA562E8893}">
      <dsp:nvSpPr>
        <dsp:cNvPr id="17" name="椭圆 16" hidden="1"/>
        <dsp:cNvSpPr/>
      </dsp:nvSpPr>
      <dsp:spPr>
        <a:xfrm>
          <a:off x="2466486" y="3389069"/>
          <a:ext cx="1257386" cy="1257386"/>
        </a:xfrm>
        <a:prstGeom prst="ellipse">
          <a:avLst/>
        </a:prstGeom>
      </dsp:spPr>
      <dsp:txXfrm>
        <a:off x="2466486" y="3389069"/>
        <a:ext cx="1257386" cy="1257386"/>
      </dsp:txXfrm>
    </dsp:sp>
    <dsp:sp modelId="{FEA78E5E-C177-4209-9D24-BA31E1C3EC72}">
      <dsp:nvSpPr>
        <dsp:cNvPr id="20" name="椭圆 19" hidden="1"/>
        <dsp:cNvSpPr/>
      </dsp:nvSpPr>
      <dsp:spPr>
        <a:xfrm>
          <a:off x="2466486" y="1691598"/>
          <a:ext cx="1257386" cy="1257386"/>
        </a:xfrm>
        <a:prstGeom prst="ellipse">
          <a:avLst/>
        </a:prstGeom>
      </dsp:spPr>
      <dsp:txXfrm>
        <a:off x="2466486" y="1691598"/>
        <a:ext cx="1257386" cy="1257386"/>
      </dsp:txXfrm>
    </dsp:sp>
    <dsp:sp modelId="{3234BA02-1D0B-46E6-B69B-DE2E33CD3298}">
      <dsp:nvSpPr>
        <dsp:cNvPr id="23" name="椭圆 22" hidden="1"/>
        <dsp:cNvSpPr/>
      </dsp:nvSpPr>
      <dsp:spPr>
        <a:xfrm>
          <a:off x="2466486" y="-5872"/>
          <a:ext cx="1257386" cy="1257386"/>
        </a:xfrm>
        <a:prstGeom prst="ellipse">
          <a:avLst/>
        </a:prstGeom>
      </dsp:spPr>
      <dsp:txXfrm>
        <a:off x="2466486" y="-5872"/>
        <a:ext cx="1257386" cy="1257386"/>
      </dsp:txXfrm>
    </dsp:sp>
    <dsp:sp modelId="{624B4E51-5C84-418C-BEF4-A839265894D0}">
      <dsp:nvSpPr>
        <dsp:cNvPr id="26" name="椭圆 25" hidden="1"/>
        <dsp:cNvSpPr/>
      </dsp:nvSpPr>
      <dsp:spPr>
        <a:xfrm>
          <a:off x="4348623" y="14033"/>
          <a:ext cx="1257386" cy="1257386"/>
        </a:xfrm>
        <a:prstGeom prst="ellipse">
          <a:avLst/>
        </a:prstGeom>
      </dsp:spPr>
      <dsp:txXfrm>
        <a:off x="4348623" y="14033"/>
        <a:ext cx="1257386" cy="1257386"/>
      </dsp:txXfrm>
    </dsp:sp>
    <dsp:sp modelId="{5D699ABB-577D-4D95-ADB1-C2E60F15654F}">
      <dsp:nvSpPr>
        <dsp:cNvPr id="29" name="椭圆 28" hidden="1"/>
        <dsp:cNvSpPr/>
      </dsp:nvSpPr>
      <dsp:spPr>
        <a:xfrm>
          <a:off x="4348623" y="1711504"/>
          <a:ext cx="1257386" cy="1257386"/>
        </a:xfrm>
        <a:prstGeom prst="ellipse">
          <a:avLst/>
        </a:prstGeom>
      </dsp:spPr>
      <dsp:txXfrm>
        <a:off x="4348623" y="1711504"/>
        <a:ext cx="1257386" cy="1257386"/>
      </dsp:txXfrm>
    </dsp:sp>
    <dsp:sp modelId="{C12F7518-8F05-4F92-BD09-258C75DBF597}">
      <dsp:nvSpPr>
        <dsp:cNvPr id="32" name="椭圆 31" hidden="1"/>
        <dsp:cNvSpPr/>
      </dsp:nvSpPr>
      <dsp:spPr>
        <a:xfrm>
          <a:off x="4348623" y="3408974"/>
          <a:ext cx="1257386" cy="1257386"/>
        </a:xfrm>
        <a:prstGeom prst="ellipse">
          <a:avLst/>
        </a:prstGeom>
      </dsp:spPr>
      <dsp:txXfrm>
        <a:off x="4348623" y="3408974"/>
        <a:ext cx="1257386" cy="1257386"/>
      </dsp:txXfrm>
    </dsp:sp>
    <dsp:sp modelId="{7BB46F0E-61E5-4364-BC21-3C8E13F7A9F2}">
      <dsp:nvSpPr>
        <dsp:cNvPr id="35" name="椭圆 34" hidden="1"/>
        <dsp:cNvSpPr/>
      </dsp:nvSpPr>
      <dsp:spPr>
        <a:xfrm>
          <a:off x="4348623" y="5106445"/>
          <a:ext cx="1257386" cy="1257386"/>
        </a:xfrm>
        <a:prstGeom prst="ellipse">
          <a:avLst/>
        </a:prstGeom>
      </dsp:spPr>
      <dsp:txXfrm>
        <a:off x="4348623" y="5106445"/>
        <a:ext cx="1257386" cy="1257386"/>
      </dsp:txXfrm>
    </dsp:sp>
    <dsp:sp modelId="{AC29D36F-DAC7-4DE1-89F7-B0959FB7401D}">
      <dsp:nvSpPr>
        <dsp:cNvPr id="38" name="椭圆 37" hidden="1"/>
        <dsp:cNvSpPr/>
      </dsp:nvSpPr>
      <dsp:spPr>
        <a:xfrm>
          <a:off x="6230759" y="5086539"/>
          <a:ext cx="1257386" cy="1257386"/>
        </a:xfrm>
        <a:prstGeom prst="ellipse">
          <a:avLst/>
        </a:prstGeom>
      </dsp:spPr>
      <dsp:txXfrm>
        <a:off x="6230759" y="5086539"/>
        <a:ext cx="1257386" cy="1257386"/>
      </dsp:txXfrm>
    </dsp:sp>
    <dsp:sp modelId="{EE42FCAD-35DC-47D9-BE8B-5B5D20352EA2}">
      <dsp:nvSpPr>
        <dsp:cNvPr id="41" name="椭圆 40" hidden="1"/>
        <dsp:cNvSpPr/>
      </dsp:nvSpPr>
      <dsp:spPr>
        <a:xfrm>
          <a:off x="6230759" y="3389069"/>
          <a:ext cx="1257386" cy="1257386"/>
        </a:xfrm>
        <a:prstGeom prst="ellipse">
          <a:avLst/>
        </a:prstGeom>
      </dsp:spPr>
      <dsp:txXfrm>
        <a:off x="6230759" y="3389069"/>
        <a:ext cx="1257386" cy="1257386"/>
      </dsp:txXfrm>
    </dsp:sp>
    <dsp:sp modelId="{BA0ED8A5-CB28-4D1A-9DC9-354BF52F85F3}">
      <dsp:nvSpPr>
        <dsp:cNvPr id="44" name="椭圆 43" hidden="1"/>
        <dsp:cNvSpPr/>
      </dsp:nvSpPr>
      <dsp:spPr>
        <a:xfrm>
          <a:off x="6230759" y="1691598"/>
          <a:ext cx="1257386" cy="1257386"/>
        </a:xfrm>
        <a:prstGeom prst="ellipse">
          <a:avLst/>
        </a:prstGeom>
      </dsp:spPr>
      <dsp:txXfrm>
        <a:off x="6230759" y="1691598"/>
        <a:ext cx="1257386" cy="125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type="triangle" r:blip="" rot="90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5FEC6-BB0B-403F-80B0-7F0CC4BE2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5B34-4D29-469C-854E-A5E7762437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500034" y="214290"/>
          <a:ext cx="8072494" cy="6357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Company>Kinte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ZJ</dc:creator>
  <cp:lastModifiedBy>ZJ</cp:lastModifiedBy>
  <cp:revision>4</cp:revision>
  <dcterms:created xsi:type="dcterms:W3CDTF">2021-06-11T03:14:00Z</dcterms:created>
  <dcterms:modified xsi:type="dcterms:W3CDTF">2021-06-17T03:11:56Z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52300FF4AC1645A884F607FCC8F7FAEC</vt:lpwstr>
  </property>
  <property fmtid="{D5CDD505-2E9C-101B-9397-08002B2CF9AE}" pid="3" name="KSOProductBuildVer">
    <vt:lpwstr>2052-11.1.0.10577</vt:lpwstr>
  </property>
</Properties>
</file>