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1715E-7A14-4D65-8817-87CFB3E86CEF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DC8BC9-1EAA-46A3-A559-2BDE7862C516}">
      <dgm:prSet phldrT="[文本]"/>
      <dgm:spPr/>
      <dgm:t>
        <a:bodyPr/>
        <a:lstStyle/>
        <a:p>
          <a:r>
            <a:rPr lang="zh-CN" altLang="en-US" dirty="0" smtClean="0"/>
            <a:t>托盘进入</a:t>
          </a:r>
          <a:endParaRPr lang="zh-CN" altLang="en-US" dirty="0"/>
        </a:p>
      </dgm:t>
    </dgm:pt>
    <dgm:pt modelId="{19289B89-A8A4-4EBD-910D-068219B5D98B}" type="parTrans" cxnId="{97ACD697-A797-44DD-BF14-2648365506F5}">
      <dgm:prSet/>
      <dgm:spPr/>
      <dgm:t>
        <a:bodyPr/>
        <a:lstStyle/>
        <a:p>
          <a:endParaRPr lang="zh-CN" altLang="en-US"/>
        </a:p>
      </dgm:t>
    </dgm:pt>
    <dgm:pt modelId="{CCD03C31-13D5-476B-8108-43F9227DCA53}" type="sibTrans" cxnId="{97ACD697-A797-44DD-BF14-2648365506F5}">
      <dgm:prSet/>
      <dgm:spPr/>
      <dgm:t>
        <a:bodyPr/>
        <a:lstStyle/>
        <a:p>
          <a:endParaRPr lang="zh-CN" altLang="en-US"/>
        </a:p>
      </dgm:t>
    </dgm:pt>
    <dgm:pt modelId="{345E7BEB-41C7-48A7-BB40-02DCF9CA36D9}">
      <dgm:prSet phldrT="[文本]"/>
      <dgm:spPr/>
      <dgm:t>
        <a:bodyPr/>
        <a:lstStyle/>
        <a:p>
          <a:r>
            <a:rPr lang="zh-CN" altLang="en-US" dirty="0" smtClean="0"/>
            <a:t>托盘二维码扫描</a:t>
          </a:r>
          <a:endParaRPr lang="zh-CN" altLang="en-US" dirty="0"/>
        </a:p>
      </dgm:t>
    </dgm:pt>
    <dgm:pt modelId="{DD0CEC93-922B-468F-B617-3A19E8ABD9F1}" type="parTrans" cxnId="{1C7BD47E-AFE8-4728-B403-29CD1E291152}">
      <dgm:prSet/>
      <dgm:spPr/>
      <dgm:t>
        <a:bodyPr/>
        <a:lstStyle/>
        <a:p>
          <a:endParaRPr lang="zh-CN" altLang="en-US"/>
        </a:p>
      </dgm:t>
    </dgm:pt>
    <dgm:pt modelId="{3AF64615-82E0-48ED-BF8D-CAFAF66376CD}" type="sibTrans" cxnId="{1C7BD47E-AFE8-4728-B403-29CD1E291152}">
      <dgm:prSet/>
      <dgm:spPr/>
      <dgm:t>
        <a:bodyPr/>
        <a:lstStyle/>
        <a:p>
          <a:endParaRPr lang="zh-CN" altLang="en-US"/>
        </a:p>
      </dgm:t>
    </dgm:pt>
    <dgm:pt modelId="{9F20A4F9-76C5-45D8-BF5B-E03BCF0EEE8A}">
      <dgm:prSet phldrT="[文本]"/>
      <dgm:spPr/>
      <dgm:t>
        <a:bodyPr/>
        <a:lstStyle/>
        <a:p>
          <a:r>
            <a:rPr lang="zh-CN" altLang="en-US" dirty="0" smtClean="0"/>
            <a:t>扫描完毕判断是否直接排出</a:t>
          </a:r>
          <a:endParaRPr lang="zh-CN" altLang="en-US" dirty="0"/>
        </a:p>
      </dgm:t>
    </dgm:pt>
    <dgm:pt modelId="{B7C7932E-C0FE-404A-8E5B-F3DAB42C8FA5}" type="parTrans" cxnId="{184F8FAA-AD3E-41A5-A58B-ECBE95380269}">
      <dgm:prSet/>
      <dgm:spPr/>
      <dgm:t>
        <a:bodyPr/>
        <a:lstStyle/>
        <a:p>
          <a:endParaRPr lang="zh-CN" altLang="en-US"/>
        </a:p>
      </dgm:t>
    </dgm:pt>
    <dgm:pt modelId="{71531731-04FA-4C53-827C-B6C97CD2F68E}" type="sibTrans" cxnId="{184F8FAA-AD3E-41A5-A58B-ECBE95380269}">
      <dgm:prSet/>
      <dgm:spPr/>
      <dgm:t>
        <a:bodyPr/>
        <a:lstStyle/>
        <a:p>
          <a:endParaRPr lang="zh-CN" altLang="en-US"/>
        </a:p>
      </dgm:t>
    </dgm:pt>
    <dgm:pt modelId="{67465902-BE76-4775-A3E0-CB0C1DAD7084}">
      <dgm:prSet phldrT="[文本]"/>
      <dgm:spPr/>
      <dgm:t>
        <a:bodyPr/>
        <a:lstStyle/>
        <a:p>
          <a:r>
            <a:rPr lang="zh-CN" altLang="en-US" dirty="0" smtClean="0"/>
            <a:t>上传信息至</a:t>
          </a:r>
          <a:r>
            <a:rPr lang="en-US" altLang="zh-CN" dirty="0" smtClean="0"/>
            <a:t>MES</a:t>
          </a:r>
          <a:r>
            <a:rPr lang="zh-CN" altLang="en-US" dirty="0" smtClean="0"/>
            <a:t>获取电池数据</a:t>
          </a:r>
          <a:endParaRPr lang="zh-CN" altLang="en-US" dirty="0"/>
        </a:p>
      </dgm:t>
    </dgm:pt>
    <dgm:pt modelId="{046656B6-807B-45AE-8ED1-993D97A9A7CF}" type="parTrans" cxnId="{3109C138-89CB-49E6-96FB-3D37A43D689D}">
      <dgm:prSet/>
      <dgm:spPr/>
      <dgm:t>
        <a:bodyPr/>
        <a:lstStyle/>
        <a:p>
          <a:endParaRPr lang="zh-CN" altLang="en-US"/>
        </a:p>
      </dgm:t>
    </dgm:pt>
    <dgm:pt modelId="{C37C0431-574A-4145-9DB6-C95E93F81744}" type="sibTrans" cxnId="{3109C138-89CB-49E6-96FB-3D37A43D689D}">
      <dgm:prSet/>
      <dgm:spPr/>
      <dgm:t>
        <a:bodyPr/>
        <a:lstStyle/>
        <a:p>
          <a:endParaRPr lang="zh-CN" altLang="en-US"/>
        </a:p>
      </dgm:t>
    </dgm:pt>
    <dgm:pt modelId="{BE97ACA0-EDD7-4893-9EFD-931909BAF95E}">
      <dgm:prSet phldrT="[文本]"/>
      <dgm:spPr/>
      <dgm:t>
        <a:bodyPr/>
        <a:lstStyle/>
        <a:p>
          <a:r>
            <a:rPr lang="zh-CN" altLang="en-US" dirty="0" smtClean="0"/>
            <a:t>刷新读取电池型号？</a:t>
          </a:r>
          <a:endParaRPr lang="zh-CN" altLang="en-US" dirty="0"/>
        </a:p>
      </dgm:t>
    </dgm:pt>
    <dgm:pt modelId="{BDD2506F-4973-4F81-85D6-7052E08DA6B2}" type="parTrans" cxnId="{1B7FDECE-8E1A-4E49-89D6-B8DD59AD13D3}">
      <dgm:prSet/>
      <dgm:spPr/>
      <dgm:t>
        <a:bodyPr/>
        <a:lstStyle/>
        <a:p>
          <a:endParaRPr lang="zh-CN" altLang="en-US"/>
        </a:p>
      </dgm:t>
    </dgm:pt>
    <dgm:pt modelId="{D86B468C-3DA6-4759-9DDF-40917592BB5B}" type="sibTrans" cxnId="{1B7FDECE-8E1A-4E49-89D6-B8DD59AD13D3}">
      <dgm:prSet/>
      <dgm:spPr/>
      <dgm:t>
        <a:bodyPr/>
        <a:lstStyle/>
        <a:p>
          <a:endParaRPr lang="zh-CN" altLang="en-US"/>
        </a:p>
      </dgm:t>
    </dgm:pt>
    <dgm:pt modelId="{0CCB25E9-7A41-4E1C-9789-62BBF85794F6}">
      <dgm:prSet phldrT="[文本]"/>
      <dgm:spPr/>
      <dgm:t>
        <a:bodyPr/>
        <a:lstStyle/>
        <a:p>
          <a:r>
            <a:rPr lang="zh-CN" altLang="en-US" dirty="0" smtClean="0"/>
            <a:t>判断</a:t>
          </a:r>
          <a:r>
            <a:rPr lang="en-US" altLang="zh-CN" dirty="0" smtClean="0"/>
            <a:t>OCV</a:t>
          </a:r>
          <a:r>
            <a:rPr lang="zh-CN" altLang="en-US" dirty="0" smtClean="0"/>
            <a:t>工艺信息是否</a:t>
          </a:r>
          <a:r>
            <a:rPr lang="en-US" altLang="zh-CN" dirty="0" smtClean="0"/>
            <a:t>NG</a:t>
          </a:r>
          <a:endParaRPr lang="zh-CN" altLang="en-US" dirty="0"/>
        </a:p>
      </dgm:t>
    </dgm:pt>
    <dgm:pt modelId="{85B5BE1D-30CB-4853-BB60-A259FF117308}" type="parTrans" cxnId="{3721C812-9FAC-415D-943C-DF96531E10D0}">
      <dgm:prSet/>
      <dgm:spPr/>
      <dgm:t>
        <a:bodyPr/>
        <a:lstStyle/>
        <a:p>
          <a:endParaRPr lang="zh-CN" altLang="en-US"/>
        </a:p>
      </dgm:t>
    </dgm:pt>
    <dgm:pt modelId="{B4D0CC9F-CCB6-4A0B-B29A-139EFE1B4899}" type="sibTrans" cxnId="{3721C812-9FAC-415D-943C-DF96531E10D0}">
      <dgm:prSet/>
      <dgm:spPr/>
      <dgm:t>
        <a:bodyPr/>
        <a:lstStyle/>
        <a:p>
          <a:endParaRPr lang="zh-CN" altLang="en-US"/>
        </a:p>
      </dgm:t>
    </dgm:pt>
    <dgm:pt modelId="{56E335E1-74D1-4530-A006-A7F3CF25EA40}">
      <dgm:prSet phldrT="[文本]"/>
      <dgm:spPr/>
      <dgm:t>
        <a:bodyPr/>
        <a:lstStyle/>
        <a:p>
          <a:r>
            <a:rPr lang="zh-CN" altLang="en-US" dirty="0" smtClean="0"/>
            <a:t>测试，等待</a:t>
          </a:r>
          <a:r>
            <a:rPr lang="en-US" altLang="zh-CN" dirty="0" smtClean="0"/>
            <a:t>PLC</a:t>
          </a:r>
          <a:r>
            <a:rPr lang="zh-CN" altLang="en-US" dirty="0" smtClean="0"/>
            <a:t>发动测试请求</a:t>
          </a:r>
          <a:endParaRPr lang="zh-CN" altLang="en-US" dirty="0"/>
        </a:p>
      </dgm:t>
    </dgm:pt>
    <dgm:pt modelId="{C5407FEB-DF19-4725-BB3B-89361997E00C}" type="parTrans" cxnId="{E396D17F-B8FB-41DC-BD78-C71626AACDDE}">
      <dgm:prSet/>
      <dgm:spPr/>
      <dgm:t>
        <a:bodyPr/>
        <a:lstStyle/>
        <a:p>
          <a:endParaRPr lang="zh-CN" altLang="en-US"/>
        </a:p>
      </dgm:t>
    </dgm:pt>
    <dgm:pt modelId="{46158A29-6178-4AE8-8A6C-0538663331B6}" type="sibTrans" cxnId="{E396D17F-B8FB-41DC-BD78-C71626AACDDE}">
      <dgm:prSet/>
      <dgm:spPr/>
      <dgm:t>
        <a:bodyPr/>
        <a:lstStyle/>
        <a:p>
          <a:endParaRPr lang="zh-CN" altLang="en-US"/>
        </a:p>
      </dgm:t>
    </dgm:pt>
    <dgm:pt modelId="{FBD716DD-B4DD-493D-9F39-D9CDCBF33ECB}">
      <dgm:prSet phldrT="[文本]"/>
      <dgm:spPr/>
      <dgm:t>
        <a:bodyPr/>
        <a:lstStyle/>
        <a:p>
          <a:r>
            <a:rPr lang="zh-CN" altLang="en-US" dirty="0" smtClean="0"/>
            <a:t>测试温度</a:t>
          </a:r>
          <a:endParaRPr lang="zh-CN" altLang="en-US" dirty="0"/>
        </a:p>
      </dgm:t>
    </dgm:pt>
    <dgm:pt modelId="{ACB82E48-88E0-409E-8001-901206BCBA7E}" type="parTrans" cxnId="{37384F7A-5B4A-485B-894D-5558F050A119}">
      <dgm:prSet/>
      <dgm:spPr/>
      <dgm:t>
        <a:bodyPr/>
        <a:lstStyle/>
        <a:p>
          <a:endParaRPr lang="zh-CN" altLang="en-US"/>
        </a:p>
      </dgm:t>
    </dgm:pt>
    <dgm:pt modelId="{055D5530-3C39-452F-9080-454E0EDD7B66}" type="sibTrans" cxnId="{37384F7A-5B4A-485B-894D-5558F050A119}">
      <dgm:prSet/>
      <dgm:spPr/>
      <dgm:t>
        <a:bodyPr/>
        <a:lstStyle/>
        <a:p>
          <a:endParaRPr lang="zh-CN" altLang="en-US"/>
        </a:p>
      </dgm:t>
    </dgm:pt>
    <dgm:pt modelId="{F07E3D99-7306-49CA-A18F-EF8F01746628}">
      <dgm:prSet phldrT="[文本]"/>
      <dgm:spPr/>
      <dgm:t>
        <a:bodyPr/>
        <a:lstStyle/>
        <a:p>
          <a:r>
            <a:rPr lang="en-US" altLang="zh-CN" dirty="0" smtClean="0"/>
            <a:t>OCV</a:t>
          </a:r>
          <a:r>
            <a:rPr lang="zh-CN" altLang="en-US" dirty="0" smtClean="0"/>
            <a:t>逐个测量</a:t>
          </a:r>
          <a:endParaRPr lang="zh-CN" altLang="en-US" dirty="0"/>
        </a:p>
      </dgm:t>
    </dgm:pt>
    <dgm:pt modelId="{535EF58F-C43C-41C7-9444-FEBB2A2C2D40}" type="parTrans" cxnId="{1C06415F-4847-4812-8619-7172F9AE9861}">
      <dgm:prSet/>
      <dgm:spPr/>
      <dgm:t>
        <a:bodyPr/>
        <a:lstStyle/>
        <a:p>
          <a:endParaRPr lang="zh-CN" altLang="en-US"/>
        </a:p>
      </dgm:t>
    </dgm:pt>
    <dgm:pt modelId="{8CA570DD-B7F2-498C-8C81-4CBC92B4CCAC}" type="sibTrans" cxnId="{1C06415F-4847-4812-8619-7172F9AE9861}">
      <dgm:prSet/>
      <dgm:spPr/>
      <dgm:t>
        <a:bodyPr/>
        <a:lstStyle/>
        <a:p>
          <a:endParaRPr lang="zh-CN" altLang="en-US"/>
        </a:p>
      </dgm:t>
    </dgm:pt>
    <dgm:pt modelId="{F2D30C52-0B3F-4C99-AAD4-9AB03495DF13}">
      <dgm:prSet/>
      <dgm:spPr/>
      <dgm:t>
        <a:bodyPr/>
        <a:lstStyle/>
        <a:p>
          <a:r>
            <a:rPr lang="en-US" altLang="zh-CN" dirty="0" smtClean="0"/>
            <a:t>OCV</a:t>
          </a:r>
          <a:r>
            <a:rPr lang="zh-CN" altLang="en-US" dirty="0" smtClean="0"/>
            <a:t>测试完成判断</a:t>
          </a:r>
          <a:endParaRPr lang="zh-CN" altLang="en-US" dirty="0"/>
        </a:p>
      </dgm:t>
    </dgm:pt>
    <dgm:pt modelId="{5830A598-451C-4D8C-BEEE-B7298A11BF50}" type="parTrans" cxnId="{3E7D75AD-1C7E-48CC-8105-0D7949E7F4E3}">
      <dgm:prSet/>
      <dgm:spPr/>
      <dgm:t>
        <a:bodyPr/>
        <a:lstStyle/>
        <a:p>
          <a:endParaRPr lang="zh-CN" altLang="en-US"/>
        </a:p>
      </dgm:t>
    </dgm:pt>
    <dgm:pt modelId="{9374BF70-103F-44E0-9392-7D18B9BEADF0}" type="sibTrans" cxnId="{3E7D75AD-1C7E-48CC-8105-0D7949E7F4E3}">
      <dgm:prSet/>
      <dgm:spPr/>
      <dgm:t>
        <a:bodyPr/>
        <a:lstStyle/>
        <a:p>
          <a:endParaRPr lang="zh-CN" altLang="en-US"/>
        </a:p>
      </dgm:t>
    </dgm:pt>
    <dgm:pt modelId="{A13F3273-A14E-424F-B0CE-93999E7C417C}">
      <dgm:prSet/>
      <dgm:spPr/>
      <dgm:t>
        <a:bodyPr/>
        <a:lstStyle/>
        <a:p>
          <a:r>
            <a:rPr lang="zh-CN" altLang="en-US" dirty="0" smtClean="0"/>
            <a:t>数据处理</a:t>
          </a:r>
          <a:endParaRPr lang="zh-CN" altLang="en-US" dirty="0"/>
        </a:p>
      </dgm:t>
    </dgm:pt>
    <dgm:pt modelId="{96642CA4-2AD9-4AC9-8F9D-61DEA3B91420}" type="parTrans" cxnId="{FFB24312-C173-49FE-998C-B6935FAEA8B3}">
      <dgm:prSet/>
      <dgm:spPr/>
      <dgm:t>
        <a:bodyPr/>
        <a:lstStyle/>
        <a:p>
          <a:endParaRPr lang="zh-CN" altLang="en-US"/>
        </a:p>
      </dgm:t>
    </dgm:pt>
    <dgm:pt modelId="{2337C8C6-9153-4C2B-9594-EF42877E4B17}" type="sibTrans" cxnId="{FFB24312-C173-49FE-998C-B6935FAEA8B3}">
      <dgm:prSet/>
      <dgm:spPr/>
      <dgm:t>
        <a:bodyPr/>
        <a:lstStyle/>
        <a:p>
          <a:endParaRPr lang="zh-CN" altLang="en-US"/>
        </a:p>
      </dgm:t>
    </dgm:pt>
    <dgm:pt modelId="{B4945195-6A25-48C7-9912-2F262399477B}">
      <dgm:prSet/>
      <dgm:spPr/>
      <dgm:t>
        <a:bodyPr/>
        <a:lstStyle/>
        <a:p>
          <a:r>
            <a:rPr lang="zh-CN" altLang="en-US" dirty="0" smtClean="0"/>
            <a:t>保存数据并上传</a:t>
          </a:r>
          <a:r>
            <a:rPr lang="en-US" altLang="zh-CN" dirty="0" smtClean="0"/>
            <a:t>MES</a:t>
          </a:r>
          <a:endParaRPr lang="zh-CN" altLang="en-US" dirty="0"/>
        </a:p>
      </dgm:t>
    </dgm:pt>
    <dgm:pt modelId="{807535F2-A617-4E7A-A35B-DDF85BD73BE8}" type="parTrans" cxnId="{3544C129-5546-433C-B91D-DA2C13833208}">
      <dgm:prSet/>
      <dgm:spPr/>
      <dgm:t>
        <a:bodyPr/>
        <a:lstStyle/>
        <a:p>
          <a:endParaRPr lang="zh-CN" altLang="en-US"/>
        </a:p>
      </dgm:t>
    </dgm:pt>
    <dgm:pt modelId="{5952F008-2E45-470F-BF56-26F20D392133}" type="sibTrans" cxnId="{3544C129-5546-433C-B91D-DA2C13833208}">
      <dgm:prSet/>
      <dgm:spPr/>
      <dgm:t>
        <a:bodyPr/>
        <a:lstStyle/>
        <a:p>
          <a:endParaRPr lang="zh-CN" altLang="en-US"/>
        </a:p>
      </dgm:t>
    </dgm:pt>
    <dgm:pt modelId="{5D4500B0-7424-469D-8A66-2FDF2A7C5793}">
      <dgm:prSet/>
      <dgm:spPr/>
      <dgm:t>
        <a:bodyPr/>
        <a:lstStyle/>
        <a:p>
          <a:r>
            <a:rPr lang="zh-CN" altLang="en-US" dirty="0" smtClean="0"/>
            <a:t>判断是否再次测试</a:t>
          </a:r>
          <a:endParaRPr lang="zh-CN" altLang="en-US" dirty="0"/>
        </a:p>
      </dgm:t>
    </dgm:pt>
    <dgm:pt modelId="{531666D9-C045-45CD-AC50-D6E0E474E8C4}" type="parTrans" cxnId="{A06487E2-80B8-4EAF-BB0B-AF9B7D2A08E8}">
      <dgm:prSet/>
      <dgm:spPr/>
      <dgm:t>
        <a:bodyPr/>
        <a:lstStyle/>
        <a:p>
          <a:endParaRPr lang="zh-CN" altLang="en-US"/>
        </a:p>
      </dgm:t>
    </dgm:pt>
    <dgm:pt modelId="{E74DD217-2C2F-48DC-B031-1AA425F2B298}" type="sibTrans" cxnId="{A06487E2-80B8-4EAF-BB0B-AF9B7D2A08E8}">
      <dgm:prSet/>
      <dgm:spPr/>
      <dgm:t>
        <a:bodyPr/>
        <a:lstStyle/>
        <a:p>
          <a:endParaRPr lang="zh-CN" altLang="en-US"/>
        </a:p>
      </dgm:t>
    </dgm:pt>
    <dgm:pt modelId="{09E145BE-7A52-4AFF-9E44-BF5CCA3D2A2F}">
      <dgm:prSet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4F1CE718-86C9-4EAC-B10D-CEBFB06EF4F8}" type="parTrans" cxnId="{63CA99F9-E32F-4ECF-838F-BCA311999075}">
      <dgm:prSet/>
      <dgm:spPr/>
      <dgm:t>
        <a:bodyPr/>
        <a:lstStyle/>
        <a:p>
          <a:endParaRPr lang="zh-CN" altLang="en-US"/>
        </a:p>
      </dgm:t>
    </dgm:pt>
    <dgm:pt modelId="{7B66EFC1-1EF8-4C21-8FED-2CC0C49812EE}" type="sibTrans" cxnId="{63CA99F9-E32F-4ECF-838F-BCA311999075}">
      <dgm:prSet/>
      <dgm:spPr/>
      <dgm:t>
        <a:bodyPr/>
        <a:lstStyle/>
        <a:p>
          <a:endParaRPr lang="zh-CN" altLang="en-US"/>
        </a:p>
      </dgm:t>
    </dgm:pt>
    <dgm:pt modelId="{F486A566-076D-4CD1-827C-7DC1F353A4FB}">
      <dgm:prSet/>
      <dgm:spPr/>
      <dgm:t>
        <a:bodyPr/>
        <a:lstStyle/>
        <a:p>
          <a:r>
            <a:rPr lang="zh-CN" altLang="en-US" dirty="0" smtClean="0"/>
            <a:t>测试完成</a:t>
          </a:r>
          <a:endParaRPr lang="zh-CN" altLang="en-US" dirty="0"/>
        </a:p>
      </dgm:t>
    </dgm:pt>
    <dgm:pt modelId="{C27F3E55-C9C6-458C-9256-1F438D1CC239}" type="parTrans" cxnId="{A65F4E5A-4D0F-4D06-8E52-2F21B4C4B518}">
      <dgm:prSet/>
      <dgm:spPr/>
      <dgm:t>
        <a:bodyPr/>
        <a:lstStyle/>
        <a:p>
          <a:endParaRPr lang="zh-CN" altLang="en-US"/>
        </a:p>
      </dgm:t>
    </dgm:pt>
    <dgm:pt modelId="{31B92559-BE59-4D1D-A221-E2C35D54BF2A}" type="sibTrans" cxnId="{A65F4E5A-4D0F-4D06-8E52-2F21B4C4B518}">
      <dgm:prSet/>
      <dgm:spPr/>
      <dgm:t>
        <a:bodyPr/>
        <a:lstStyle/>
        <a:p>
          <a:endParaRPr lang="zh-CN" altLang="en-US"/>
        </a:p>
      </dgm:t>
    </dgm:pt>
    <dgm:pt modelId="{A57A884F-46F4-432F-A892-77C5B42AD57D}">
      <dgm:prSet/>
      <dgm:spPr/>
      <dgm:t>
        <a:bodyPr/>
        <a:lstStyle/>
        <a:p>
          <a:r>
            <a:rPr lang="zh-CN" altLang="en-US" dirty="0" smtClean="0"/>
            <a:t>出托盘</a:t>
          </a:r>
          <a:endParaRPr lang="zh-CN" altLang="en-US" dirty="0"/>
        </a:p>
      </dgm:t>
    </dgm:pt>
    <dgm:pt modelId="{14E93F31-7DF3-4CA7-9A7C-BAE8532DA2F5}" type="parTrans" cxnId="{391A75B9-6A55-43F6-861B-6184DD3A4E72}">
      <dgm:prSet/>
      <dgm:spPr/>
      <dgm:t>
        <a:bodyPr/>
        <a:lstStyle/>
        <a:p>
          <a:endParaRPr lang="zh-CN" altLang="en-US"/>
        </a:p>
      </dgm:t>
    </dgm:pt>
    <dgm:pt modelId="{440BA33D-61ED-486C-8D7E-52455B7F046A}" type="sibTrans" cxnId="{391A75B9-6A55-43F6-861B-6184DD3A4E72}">
      <dgm:prSet/>
      <dgm:spPr/>
      <dgm:t>
        <a:bodyPr/>
        <a:lstStyle/>
        <a:p>
          <a:endParaRPr lang="zh-CN" altLang="en-US"/>
        </a:p>
      </dgm:t>
    </dgm:pt>
    <dgm:pt modelId="{998F1788-2DD3-4250-87AA-DFF5D153EB53}" type="pres">
      <dgm:prSet presAssocID="{3D31715E-7A14-4D65-8817-87CFB3E86CEF}" presName="diagram" presStyleCnt="0">
        <dgm:presLayoutVars>
          <dgm:dir/>
          <dgm:resizeHandles/>
        </dgm:presLayoutVars>
      </dgm:prSet>
      <dgm:spPr/>
    </dgm:pt>
    <dgm:pt modelId="{AA54F83E-0F4A-4791-871B-1779F45DCC43}" type="pres">
      <dgm:prSet presAssocID="{29DC8BC9-1EAA-46A3-A559-2BDE7862C516}" presName="first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236BE6-C15F-434C-A903-04E299E91248}" type="pres">
      <dgm:prSet presAssocID="{CCD03C31-13D5-476B-8108-43F9227DCA53}" presName="sibTrans" presStyleLbl="sibTrans2D1" presStyleIdx="0" presStyleCnt="15"/>
      <dgm:spPr/>
    </dgm:pt>
    <dgm:pt modelId="{01FEBBC6-7A0E-4D77-A01F-B7A8F7E8EFC1}" type="pres">
      <dgm:prSet presAssocID="{345E7BEB-41C7-48A7-BB40-02DCF9CA36D9}" presName="middleNode" presStyleCnt="0"/>
      <dgm:spPr/>
    </dgm:pt>
    <dgm:pt modelId="{89865745-9095-4BBE-A14A-22C15F0F31DE}" type="pres">
      <dgm:prSet presAssocID="{345E7BEB-41C7-48A7-BB40-02DCF9CA36D9}" presName="padding" presStyleLbl="node1" presStyleIdx="0" presStyleCnt="16"/>
      <dgm:spPr/>
    </dgm:pt>
    <dgm:pt modelId="{78E6C40F-6BF6-49CD-9067-FDAEE0E95E3B}" type="pres">
      <dgm:prSet presAssocID="{345E7BEB-41C7-48A7-BB40-02DCF9CA36D9}" presName="shape" presStyleLbl="node1" presStyleIdx="1" presStyleCnt="16">
        <dgm:presLayoutVars>
          <dgm:bulletEnabled val="1"/>
        </dgm:presLayoutVars>
      </dgm:prSet>
      <dgm:spPr/>
    </dgm:pt>
    <dgm:pt modelId="{A47FCB38-2482-421F-898E-E94E53327BDF}" type="pres">
      <dgm:prSet presAssocID="{3AF64615-82E0-48ED-BF8D-CAFAF66376CD}" presName="sibTrans" presStyleLbl="sibTrans2D1" presStyleIdx="1" presStyleCnt="15"/>
      <dgm:spPr/>
    </dgm:pt>
    <dgm:pt modelId="{CA4E3C1E-1856-48B5-BCC6-9A8F0E2AAE11}" type="pres">
      <dgm:prSet presAssocID="{9F20A4F9-76C5-45D8-BF5B-E03BCF0EEE8A}" presName="middleNode" presStyleCnt="0"/>
      <dgm:spPr/>
    </dgm:pt>
    <dgm:pt modelId="{8E66003D-225F-40F9-8E83-59169B8F1445}" type="pres">
      <dgm:prSet presAssocID="{9F20A4F9-76C5-45D8-BF5B-E03BCF0EEE8A}" presName="padding" presStyleLbl="node1" presStyleIdx="1" presStyleCnt="16"/>
      <dgm:spPr/>
    </dgm:pt>
    <dgm:pt modelId="{B3FD1B59-A7F2-4285-A845-B2138697599D}" type="pres">
      <dgm:prSet presAssocID="{9F20A4F9-76C5-45D8-BF5B-E03BCF0EEE8A}" presName="shap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75ADC-0BEC-4875-A2FB-95DC41B2326C}" type="pres">
      <dgm:prSet presAssocID="{71531731-04FA-4C53-827C-B6C97CD2F68E}" presName="sibTrans" presStyleLbl="sibTrans2D1" presStyleIdx="2" presStyleCnt="15"/>
      <dgm:spPr/>
    </dgm:pt>
    <dgm:pt modelId="{C314E055-653B-4A98-A5D1-F6D9C0F3C863}" type="pres">
      <dgm:prSet presAssocID="{67465902-BE76-4775-A3E0-CB0C1DAD7084}" presName="middleNode" presStyleCnt="0"/>
      <dgm:spPr/>
    </dgm:pt>
    <dgm:pt modelId="{A739A5FE-BD39-4892-A81D-A6F5AB8C367E}" type="pres">
      <dgm:prSet presAssocID="{67465902-BE76-4775-A3E0-CB0C1DAD7084}" presName="padding" presStyleLbl="node1" presStyleIdx="2" presStyleCnt="16"/>
      <dgm:spPr/>
    </dgm:pt>
    <dgm:pt modelId="{18B76B29-5D37-4412-B0F1-E18F407316D1}" type="pres">
      <dgm:prSet presAssocID="{67465902-BE76-4775-A3E0-CB0C1DAD7084}" presName="shap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E2B93-F3FF-4634-A8FF-3C9B03C192F9}" type="pres">
      <dgm:prSet presAssocID="{C37C0431-574A-4145-9DB6-C95E93F81744}" presName="sibTrans" presStyleLbl="sibTrans2D1" presStyleIdx="3" presStyleCnt="15"/>
      <dgm:spPr/>
    </dgm:pt>
    <dgm:pt modelId="{1CF1C851-8490-4D5C-9D7D-C53E2DE28DC3}" type="pres">
      <dgm:prSet presAssocID="{BE97ACA0-EDD7-4893-9EFD-931909BAF95E}" presName="middleNode" presStyleCnt="0"/>
      <dgm:spPr/>
    </dgm:pt>
    <dgm:pt modelId="{48D9128D-121F-49B4-9C31-AB0A906DDF7D}" type="pres">
      <dgm:prSet presAssocID="{BE97ACA0-EDD7-4893-9EFD-931909BAF95E}" presName="padding" presStyleLbl="node1" presStyleIdx="3" presStyleCnt="16"/>
      <dgm:spPr/>
    </dgm:pt>
    <dgm:pt modelId="{388B0043-7E2F-4DEE-8133-5F40D4401FB9}" type="pres">
      <dgm:prSet presAssocID="{BE97ACA0-EDD7-4893-9EFD-931909BAF95E}" presName="shape" presStyleLbl="node1" presStyleIdx="4" presStyleCnt="16">
        <dgm:presLayoutVars>
          <dgm:bulletEnabled val="1"/>
        </dgm:presLayoutVars>
      </dgm:prSet>
      <dgm:spPr/>
    </dgm:pt>
    <dgm:pt modelId="{42D9CAD3-94BE-42F2-9CC1-3850D936E956}" type="pres">
      <dgm:prSet presAssocID="{D86B468C-3DA6-4759-9DDF-40917592BB5B}" presName="sibTrans" presStyleLbl="sibTrans2D1" presStyleIdx="4" presStyleCnt="15"/>
      <dgm:spPr/>
    </dgm:pt>
    <dgm:pt modelId="{B158E685-E7D4-4BF0-ADBF-25A79DBC3D8E}" type="pres">
      <dgm:prSet presAssocID="{0CCB25E9-7A41-4E1C-9789-62BBF85794F6}" presName="middleNode" presStyleCnt="0"/>
      <dgm:spPr/>
    </dgm:pt>
    <dgm:pt modelId="{99AB5E13-77B8-4396-BCEC-C9CA562E8893}" type="pres">
      <dgm:prSet presAssocID="{0CCB25E9-7A41-4E1C-9789-62BBF85794F6}" presName="padding" presStyleLbl="node1" presStyleIdx="4" presStyleCnt="16"/>
      <dgm:spPr/>
    </dgm:pt>
    <dgm:pt modelId="{5E63FDEA-692D-43C9-80A7-5EB8ADADE16F}" type="pres">
      <dgm:prSet presAssocID="{0CCB25E9-7A41-4E1C-9789-62BBF85794F6}" presName="shap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67DE20-179B-4C3E-B9BF-03AE41624181}" type="pres">
      <dgm:prSet presAssocID="{B4D0CC9F-CCB6-4A0B-B29A-139EFE1B4899}" presName="sibTrans" presStyleLbl="sibTrans2D1" presStyleIdx="5" presStyleCnt="15"/>
      <dgm:spPr/>
    </dgm:pt>
    <dgm:pt modelId="{B61DEB7A-044D-417D-BF76-D4E4B4CD1F95}" type="pres">
      <dgm:prSet presAssocID="{56E335E1-74D1-4530-A006-A7F3CF25EA40}" presName="middleNode" presStyleCnt="0"/>
      <dgm:spPr/>
    </dgm:pt>
    <dgm:pt modelId="{FEA78E5E-C177-4209-9D24-BA31E1C3EC72}" type="pres">
      <dgm:prSet presAssocID="{56E335E1-74D1-4530-A006-A7F3CF25EA40}" presName="padding" presStyleLbl="node1" presStyleIdx="5" presStyleCnt="16"/>
      <dgm:spPr/>
    </dgm:pt>
    <dgm:pt modelId="{A4B7A0A1-AA91-404F-8084-177422378F89}" type="pres">
      <dgm:prSet presAssocID="{56E335E1-74D1-4530-A006-A7F3CF25EA40}" presName="shape" presStyleLbl="node1" presStyleIdx="6" presStyleCnt="16">
        <dgm:presLayoutVars>
          <dgm:bulletEnabled val="1"/>
        </dgm:presLayoutVars>
      </dgm:prSet>
      <dgm:spPr/>
    </dgm:pt>
    <dgm:pt modelId="{A9C1ABC0-2F83-4862-8598-305C06E75CC8}" type="pres">
      <dgm:prSet presAssocID="{46158A29-6178-4AE8-8A6C-0538663331B6}" presName="sibTrans" presStyleLbl="sibTrans2D1" presStyleIdx="6" presStyleCnt="15"/>
      <dgm:spPr/>
    </dgm:pt>
    <dgm:pt modelId="{DB52F750-14DE-4D19-8726-0DFEA920C2F3}" type="pres">
      <dgm:prSet presAssocID="{FBD716DD-B4DD-493D-9F39-D9CDCBF33ECB}" presName="middleNode" presStyleCnt="0"/>
      <dgm:spPr/>
    </dgm:pt>
    <dgm:pt modelId="{3234BA02-1D0B-46E6-B69B-DE2E33CD3298}" type="pres">
      <dgm:prSet presAssocID="{FBD716DD-B4DD-493D-9F39-D9CDCBF33ECB}" presName="padding" presStyleLbl="node1" presStyleIdx="6" presStyleCnt="16"/>
      <dgm:spPr/>
    </dgm:pt>
    <dgm:pt modelId="{8CE3665B-06B6-4127-8A60-857E06BF3FCD}" type="pres">
      <dgm:prSet presAssocID="{FBD716DD-B4DD-493D-9F39-D9CDCBF33ECB}" presName="shape" presStyleLbl="node1" presStyleIdx="7" presStyleCnt="16">
        <dgm:presLayoutVars>
          <dgm:bulletEnabled val="1"/>
        </dgm:presLayoutVars>
      </dgm:prSet>
      <dgm:spPr/>
    </dgm:pt>
    <dgm:pt modelId="{4A3988B4-A5DE-4536-B8CD-75727BC870CB}" type="pres">
      <dgm:prSet presAssocID="{055D5530-3C39-452F-9080-454E0EDD7B66}" presName="sibTrans" presStyleLbl="sibTrans2D1" presStyleIdx="7" presStyleCnt="15"/>
      <dgm:spPr/>
    </dgm:pt>
    <dgm:pt modelId="{C557A2D0-A605-4BE3-B25C-11968FA8FD49}" type="pres">
      <dgm:prSet presAssocID="{F07E3D99-7306-49CA-A18F-EF8F01746628}" presName="middleNode" presStyleCnt="0"/>
      <dgm:spPr/>
    </dgm:pt>
    <dgm:pt modelId="{624B4E51-5C84-418C-BEF4-A839265894D0}" type="pres">
      <dgm:prSet presAssocID="{F07E3D99-7306-49CA-A18F-EF8F01746628}" presName="padding" presStyleLbl="node1" presStyleIdx="7" presStyleCnt="16"/>
      <dgm:spPr/>
    </dgm:pt>
    <dgm:pt modelId="{79B01941-F618-439C-B4EB-5FD94BCB128D}" type="pres">
      <dgm:prSet presAssocID="{F07E3D99-7306-49CA-A18F-EF8F01746628}" presName="shape" presStyleLbl="node1" presStyleIdx="8" presStyleCnt="16">
        <dgm:presLayoutVars>
          <dgm:bulletEnabled val="1"/>
        </dgm:presLayoutVars>
      </dgm:prSet>
      <dgm:spPr/>
    </dgm:pt>
    <dgm:pt modelId="{2D815FF0-CFD1-490F-968E-E66B11CDE2E1}" type="pres">
      <dgm:prSet presAssocID="{8CA570DD-B7F2-498C-8C81-4CBC92B4CCAC}" presName="sibTrans" presStyleLbl="sibTrans2D1" presStyleIdx="8" presStyleCnt="15"/>
      <dgm:spPr/>
    </dgm:pt>
    <dgm:pt modelId="{3E340620-0DFC-478A-9577-B453EE92D620}" type="pres">
      <dgm:prSet presAssocID="{F2D30C52-0B3F-4C99-AAD4-9AB03495DF13}" presName="middleNode" presStyleCnt="0"/>
      <dgm:spPr/>
    </dgm:pt>
    <dgm:pt modelId="{5D699ABB-577D-4D95-ADB1-C2E60F15654F}" type="pres">
      <dgm:prSet presAssocID="{F2D30C52-0B3F-4C99-AAD4-9AB03495DF13}" presName="padding" presStyleLbl="node1" presStyleIdx="8" presStyleCnt="16"/>
      <dgm:spPr/>
    </dgm:pt>
    <dgm:pt modelId="{A13C6226-CA96-4B54-9040-9B6E1F6DD7AA}" type="pres">
      <dgm:prSet presAssocID="{F2D30C52-0B3F-4C99-AAD4-9AB03495DF13}" presName="shape" presStyleLbl="node1" presStyleIdx="9" presStyleCnt="16">
        <dgm:presLayoutVars>
          <dgm:bulletEnabled val="1"/>
        </dgm:presLayoutVars>
      </dgm:prSet>
      <dgm:spPr/>
    </dgm:pt>
    <dgm:pt modelId="{0EE1C8E4-06B6-41B1-B141-C7EAE3B2B5DF}" type="pres">
      <dgm:prSet presAssocID="{9374BF70-103F-44E0-9392-7D18B9BEADF0}" presName="sibTrans" presStyleLbl="sibTrans2D1" presStyleIdx="9" presStyleCnt="15"/>
      <dgm:spPr/>
    </dgm:pt>
    <dgm:pt modelId="{15B36016-28CD-4C1B-9668-1F5A70C625BD}" type="pres">
      <dgm:prSet presAssocID="{A13F3273-A14E-424F-B0CE-93999E7C417C}" presName="middleNode" presStyleCnt="0"/>
      <dgm:spPr/>
    </dgm:pt>
    <dgm:pt modelId="{C12F7518-8F05-4F92-BD09-258C75DBF597}" type="pres">
      <dgm:prSet presAssocID="{A13F3273-A14E-424F-B0CE-93999E7C417C}" presName="padding" presStyleLbl="node1" presStyleIdx="9" presStyleCnt="16"/>
      <dgm:spPr/>
    </dgm:pt>
    <dgm:pt modelId="{0221DA78-ECD3-4E3B-A28A-62649072BFBA}" type="pres">
      <dgm:prSet presAssocID="{A13F3273-A14E-424F-B0CE-93999E7C417C}" presName="shape" presStyleLbl="node1" presStyleIdx="10" presStyleCnt="16">
        <dgm:presLayoutVars>
          <dgm:bulletEnabled val="1"/>
        </dgm:presLayoutVars>
      </dgm:prSet>
      <dgm:spPr/>
    </dgm:pt>
    <dgm:pt modelId="{4F168077-B952-47C6-8730-0C40F27AF78A}" type="pres">
      <dgm:prSet presAssocID="{2337C8C6-9153-4C2B-9594-EF42877E4B17}" presName="sibTrans" presStyleLbl="sibTrans2D1" presStyleIdx="10" presStyleCnt="15"/>
      <dgm:spPr/>
    </dgm:pt>
    <dgm:pt modelId="{7EF894A3-886B-49A8-91E9-1B47106E0B8B}" type="pres">
      <dgm:prSet presAssocID="{B4945195-6A25-48C7-9912-2F262399477B}" presName="middleNode" presStyleCnt="0"/>
      <dgm:spPr/>
    </dgm:pt>
    <dgm:pt modelId="{7BB46F0E-61E5-4364-BC21-3C8E13F7A9F2}" type="pres">
      <dgm:prSet presAssocID="{B4945195-6A25-48C7-9912-2F262399477B}" presName="padding" presStyleLbl="node1" presStyleIdx="10" presStyleCnt="16"/>
      <dgm:spPr/>
    </dgm:pt>
    <dgm:pt modelId="{9EC41427-B82F-441B-99EB-115ED537FFFE}" type="pres">
      <dgm:prSet presAssocID="{B4945195-6A25-48C7-9912-2F262399477B}" presName="shape" presStyleLbl="node1" presStyleIdx="11" presStyleCnt="16">
        <dgm:presLayoutVars>
          <dgm:bulletEnabled val="1"/>
        </dgm:presLayoutVars>
      </dgm:prSet>
      <dgm:spPr/>
    </dgm:pt>
    <dgm:pt modelId="{74FF711C-7D8D-46EC-B8AC-E6C4A296F923}" type="pres">
      <dgm:prSet presAssocID="{5952F008-2E45-470F-BF56-26F20D392133}" presName="sibTrans" presStyleLbl="sibTrans2D1" presStyleIdx="11" presStyleCnt="15"/>
      <dgm:spPr/>
    </dgm:pt>
    <dgm:pt modelId="{F3814262-C19D-4194-913F-C66BA0CD6471}" type="pres">
      <dgm:prSet presAssocID="{5D4500B0-7424-469D-8A66-2FDF2A7C5793}" presName="middleNode" presStyleCnt="0"/>
      <dgm:spPr/>
    </dgm:pt>
    <dgm:pt modelId="{AC29D36F-DAC7-4DE1-89F7-B0959FB7401D}" type="pres">
      <dgm:prSet presAssocID="{5D4500B0-7424-469D-8A66-2FDF2A7C5793}" presName="padding" presStyleLbl="node1" presStyleIdx="11" presStyleCnt="16"/>
      <dgm:spPr/>
    </dgm:pt>
    <dgm:pt modelId="{89946A38-C436-40F5-A830-AF1DBFDE465F}" type="pres">
      <dgm:prSet presAssocID="{5D4500B0-7424-469D-8A66-2FDF2A7C5793}" presName="shape" presStyleLbl="node1" presStyleIdx="12" presStyleCnt="16">
        <dgm:presLayoutVars>
          <dgm:bulletEnabled val="1"/>
        </dgm:presLayoutVars>
      </dgm:prSet>
      <dgm:spPr/>
    </dgm:pt>
    <dgm:pt modelId="{58C0B097-FF37-48AF-A63F-37B3E58EC357}" type="pres">
      <dgm:prSet presAssocID="{E74DD217-2C2F-48DC-B031-1AA425F2B298}" presName="sibTrans" presStyleLbl="sibTrans2D1" presStyleIdx="12" presStyleCnt="15"/>
      <dgm:spPr/>
    </dgm:pt>
    <dgm:pt modelId="{9D167A59-0E79-4A41-8415-B8AEA34D35BE}" type="pres">
      <dgm:prSet presAssocID="{09E145BE-7A52-4AFF-9E44-BF5CCA3D2A2F}" presName="middleNode" presStyleCnt="0"/>
      <dgm:spPr/>
    </dgm:pt>
    <dgm:pt modelId="{EE42FCAD-35DC-47D9-BE8B-5B5D20352EA2}" type="pres">
      <dgm:prSet presAssocID="{09E145BE-7A52-4AFF-9E44-BF5CCA3D2A2F}" presName="padding" presStyleLbl="node1" presStyleIdx="12" presStyleCnt="16"/>
      <dgm:spPr/>
    </dgm:pt>
    <dgm:pt modelId="{1CA4E8C6-4323-4106-BE67-7E987C17AC88}" type="pres">
      <dgm:prSet presAssocID="{09E145BE-7A52-4AFF-9E44-BF5CCA3D2A2F}" presName="shape" presStyleLbl="node1" presStyleIdx="13" presStyleCnt="16">
        <dgm:presLayoutVars>
          <dgm:bulletEnabled val="1"/>
        </dgm:presLayoutVars>
      </dgm:prSet>
      <dgm:spPr/>
    </dgm:pt>
    <dgm:pt modelId="{03476D4B-956A-46AE-AF5B-C9E1DDFBDE26}" type="pres">
      <dgm:prSet presAssocID="{7B66EFC1-1EF8-4C21-8FED-2CC0C49812EE}" presName="sibTrans" presStyleLbl="sibTrans2D1" presStyleIdx="13" presStyleCnt="15"/>
      <dgm:spPr/>
    </dgm:pt>
    <dgm:pt modelId="{76DBE953-AD7A-4F31-AD80-B7E8E2477392}" type="pres">
      <dgm:prSet presAssocID="{F486A566-076D-4CD1-827C-7DC1F353A4FB}" presName="middleNode" presStyleCnt="0"/>
      <dgm:spPr/>
    </dgm:pt>
    <dgm:pt modelId="{BA0ED8A5-CB28-4D1A-9DC9-354BF52F85F3}" type="pres">
      <dgm:prSet presAssocID="{F486A566-076D-4CD1-827C-7DC1F353A4FB}" presName="padding" presStyleLbl="node1" presStyleIdx="13" presStyleCnt="16"/>
      <dgm:spPr/>
    </dgm:pt>
    <dgm:pt modelId="{5900D13B-BFCB-4FE7-BB9F-5F363256ED39}" type="pres">
      <dgm:prSet presAssocID="{F486A566-076D-4CD1-827C-7DC1F353A4FB}" presName="shape" presStyleLbl="node1" presStyleIdx="14" presStyleCnt="16">
        <dgm:presLayoutVars>
          <dgm:bulletEnabled val="1"/>
        </dgm:presLayoutVars>
      </dgm:prSet>
      <dgm:spPr/>
    </dgm:pt>
    <dgm:pt modelId="{CC99198C-0D93-4A9A-977F-D0B4318DDFEA}" type="pres">
      <dgm:prSet presAssocID="{31B92559-BE59-4D1D-A221-E2C35D54BF2A}" presName="sibTrans" presStyleLbl="sibTrans2D1" presStyleIdx="14" presStyleCnt="15"/>
      <dgm:spPr/>
    </dgm:pt>
    <dgm:pt modelId="{3D9D06BB-D3D3-4449-9FFE-B216A8724DBE}" type="pres">
      <dgm:prSet presAssocID="{A57A884F-46F4-432F-A892-77C5B42AD57D}" presName="lastNode" presStyleLbl="node1" presStyleIdx="15" presStyleCnt="16">
        <dgm:presLayoutVars>
          <dgm:bulletEnabled val="1"/>
        </dgm:presLayoutVars>
      </dgm:prSet>
      <dgm:spPr/>
    </dgm:pt>
  </dgm:ptLst>
  <dgm:cxnLst>
    <dgm:cxn modelId="{529DE3A8-B69A-443E-980C-858E78058032}" type="presOf" srcId="{09E145BE-7A52-4AFF-9E44-BF5CCA3D2A2F}" destId="{1CA4E8C6-4323-4106-BE67-7E987C17AC88}" srcOrd="0" destOrd="0" presId="urn:microsoft.com/office/officeart/2005/8/layout/bProcess2"/>
    <dgm:cxn modelId="{3E7D75AD-1C7E-48CC-8105-0D7949E7F4E3}" srcId="{3D31715E-7A14-4D65-8817-87CFB3E86CEF}" destId="{F2D30C52-0B3F-4C99-AAD4-9AB03495DF13}" srcOrd="9" destOrd="0" parTransId="{5830A598-451C-4D8C-BEEE-B7298A11BF50}" sibTransId="{9374BF70-103F-44E0-9392-7D18B9BEADF0}"/>
    <dgm:cxn modelId="{CC6741F5-80EC-43FE-881B-B504940AE0D5}" type="presOf" srcId="{345E7BEB-41C7-48A7-BB40-02DCF9CA36D9}" destId="{78E6C40F-6BF6-49CD-9067-FDAEE0E95E3B}" srcOrd="0" destOrd="0" presId="urn:microsoft.com/office/officeart/2005/8/layout/bProcess2"/>
    <dgm:cxn modelId="{2827D203-B509-4374-BD3A-033204E68D1D}" type="presOf" srcId="{BE97ACA0-EDD7-4893-9EFD-931909BAF95E}" destId="{388B0043-7E2F-4DEE-8133-5F40D4401FB9}" srcOrd="0" destOrd="0" presId="urn:microsoft.com/office/officeart/2005/8/layout/bProcess2"/>
    <dgm:cxn modelId="{16C975C7-1295-4851-AE86-6BA356E5DBC4}" type="presOf" srcId="{A13F3273-A14E-424F-B0CE-93999E7C417C}" destId="{0221DA78-ECD3-4E3B-A28A-62649072BFBA}" srcOrd="0" destOrd="0" presId="urn:microsoft.com/office/officeart/2005/8/layout/bProcess2"/>
    <dgm:cxn modelId="{E91F4139-5FA8-406A-891F-17DB316DF689}" type="presOf" srcId="{F486A566-076D-4CD1-827C-7DC1F353A4FB}" destId="{5900D13B-BFCB-4FE7-BB9F-5F363256ED39}" srcOrd="0" destOrd="0" presId="urn:microsoft.com/office/officeart/2005/8/layout/bProcess2"/>
    <dgm:cxn modelId="{4AE868C1-F768-4899-88D5-37E22B2E48CC}" type="presOf" srcId="{B4D0CC9F-CCB6-4A0B-B29A-139EFE1B4899}" destId="{E667DE20-179B-4C3E-B9BF-03AE41624181}" srcOrd="0" destOrd="0" presId="urn:microsoft.com/office/officeart/2005/8/layout/bProcess2"/>
    <dgm:cxn modelId="{A06487E2-80B8-4EAF-BB0B-AF9B7D2A08E8}" srcId="{3D31715E-7A14-4D65-8817-87CFB3E86CEF}" destId="{5D4500B0-7424-469D-8A66-2FDF2A7C5793}" srcOrd="12" destOrd="0" parTransId="{531666D9-C045-45CD-AC50-D6E0E474E8C4}" sibTransId="{E74DD217-2C2F-48DC-B031-1AA425F2B298}"/>
    <dgm:cxn modelId="{0CB6BEDB-6CBA-4444-8F82-3C3E1847B28F}" type="presOf" srcId="{71531731-04FA-4C53-827C-B6C97CD2F68E}" destId="{1D775ADC-0BEC-4875-A2FB-95DC41B2326C}" srcOrd="0" destOrd="0" presId="urn:microsoft.com/office/officeart/2005/8/layout/bProcess2"/>
    <dgm:cxn modelId="{10B83746-A41B-448C-96FE-DC3362DE2932}" type="presOf" srcId="{29DC8BC9-1EAA-46A3-A559-2BDE7862C516}" destId="{AA54F83E-0F4A-4791-871B-1779F45DCC43}" srcOrd="0" destOrd="0" presId="urn:microsoft.com/office/officeart/2005/8/layout/bProcess2"/>
    <dgm:cxn modelId="{CC2F87E4-C67C-4F71-943F-798121A79F7F}" type="presOf" srcId="{F07E3D99-7306-49CA-A18F-EF8F01746628}" destId="{79B01941-F618-439C-B4EB-5FD94BCB128D}" srcOrd="0" destOrd="0" presId="urn:microsoft.com/office/officeart/2005/8/layout/bProcess2"/>
    <dgm:cxn modelId="{DE6988ED-5DE0-4253-9005-A8A3B6012A1B}" type="presOf" srcId="{67465902-BE76-4775-A3E0-CB0C1DAD7084}" destId="{18B76B29-5D37-4412-B0F1-E18F407316D1}" srcOrd="0" destOrd="0" presId="urn:microsoft.com/office/officeart/2005/8/layout/bProcess2"/>
    <dgm:cxn modelId="{E396D17F-B8FB-41DC-BD78-C71626AACDDE}" srcId="{3D31715E-7A14-4D65-8817-87CFB3E86CEF}" destId="{56E335E1-74D1-4530-A006-A7F3CF25EA40}" srcOrd="6" destOrd="0" parTransId="{C5407FEB-DF19-4725-BB3B-89361997E00C}" sibTransId="{46158A29-6178-4AE8-8A6C-0538663331B6}"/>
    <dgm:cxn modelId="{F81A5E34-9B4C-4EC2-A080-A2757FD80093}" type="presOf" srcId="{A57A884F-46F4-432F-A892-77C5B42AD57D}" destId="{3D9D06BB-D3D3-4449-9FFE-B216A8724DBE}" srcOrd="0" destOrd="0" presId="urn:microsoft.com/office/officeart/2005/8/layout/bProcess2"/>
    <dgm:cxn modelId="{8FAD57C4-A706-4DAE-A347-4401D786E84C}" type="presOf" srcId="{56E335E1-74D1-4530-A006-A7F3CF25EA40}" destId="{A4B7A0A1-AA91-404F-8084-177422378F89}" srcOrd="0" destOrd="0" presId="urn:microsoft.com/office/officeart/2005/8/layout/bProcess2"/>
    <dgm:cxn modelId="{10635F60-414C-46AF-9AD9-EFDA06876F39}" type="presOf" srcId="{0CCB25E9-7A41-4E1C-9789-62BBF85794F6}" destId="{5E63FDEA-692D-43C9-80A7-5EB8ADADE16F}" srcOrd="0" destOrd="0" presId="urn:microsoft.com/office/officeart/2005/8/layout/bProcess2"/>
    <dgm:cxn modelId="{5A8BD283-C14C-41FA-AF08-956EA8FD22A0}" type="presOf" srcId="{2337C8C6-9153-4C2B-9594-EF42877E4B17}" destId="{4F168077-B952-47C6-8730-0C40F27AF78A}" srcOrd="0" destOrd="0" presId="urn:microsoft.com/office/officeart/2005/8/layout/bProcess2"/>
    <dgm:cxn modelId="{A65F4E5A-4D0F-4D06-8E52-2F21B4C4B518}" srcId="{3D31715E-7A14-4D65-8817-87CFB3E86CEF}" destId="{F486A566-076D-4CD1-827C-7DC1F353A4FB}" srcOrd="14" destOrd="0" parTransId="{C27F3E55-C9C6-458C-9256-1F438D1CC239}" sibTransId="{31B92559-BE59-4D1D-A221-E2C35D54BF2A}"/>
    <dgm:cxn modelId="{37384F7A-5B4A-485B-894D-5558F050A119}" srcId="{3D31715E-7A14-4D65-8817-87CFB3E86CEF}" destId="{FBD716DD-B4DD-493D-9F39-D9CDCBF33ECB}" srcOrd="7" destOrd="0" parTransId="{ACB82E48-88E0-409E-8001-901206BCBA7E}" sibTransId="{055D5530-3C39-452F-9080-454E0EDD7B66}"/>
    <dgm:cxn modelId="{97ACD697-A797-44DD-BF14-2648365506F5}" srcId="{3D31715E-7A14-4D65-8817-87CFB3E86CEF}" destId="{29DC8BC9-1EAA-46A3-A559-2BDE7862C516}" srcOrd="0" destOrd="0" parTransId="{19289B89-A8A4-4EBD-910D-068219B5D98B}" sibTransId="{CCD03C31-13D5-476B-8108-43F9227DCA53}"/>
    <dgm:cxn modelId="{5A17A2C7-98C6-4B71-B247-57AF2231102B}" type="presOf" srcId="{3D31715E-7A14-4D65-8817-87CFB3E86CEF}" destId="{998F1788-2DD3-4250-87AA-DFF5D153EB53}" srcOrd="0" destOrd="0" presId="urn:microsoft.com/office/officeart/2005/8/layout/bProcess2"/>
    <dgm:cxn modelId="{56B9DB6B-54DA-4759-B48F-C311DE2D3266}" type="presOf" srcId="{D86B468C-3DA6-4759-9DDF-40917592BB5B}" destId="{42D9CAD3-94BE-42F2-9CC1-3850D936E956}" srcOrd="0" destOrd="0" presId="urn:microsoft.com/office/officeart/2005/8/layout/bProcess2"/>
    <dgm:cxn modelId="{83F2248C-07CA-4BDF-BCD2-5118562A245E}" type="presOf" srcId="{9F20A4F9-76C5-45D8-BF5B-E03BCF0EEE8A}" destId="{B3FD1B59-A7F2-4285-A845-B2138697599D}" srcOrd="0" destOrd="0" presId="urn:microsoft.com/office/officeart/2005/8/layout/bProcess2"/>
    <dgm:cxn modelId="{D2C84300-6C71-4655-9827-80FE93C058C3}" type="presOf" srcId="{E74DD217-2C2F-48DC-B031-1AA425F2B298}" destId="{58C0B097-FF37-48AF-A63F-37B3E58EC357}" srcOrd="0" destOrd="0" presId="urn:microsoft.com/office/officeart/2005/8/layout/bProcess2"/>
    <dgm:cxn modelId="{184F8FAA-AD3E-41A5-A58B-ECBE95380269}" srcId="{3D31715E-7A14-4D65-8817-87CFB3E86CEF}" destId="{9F20A4F9-76C5-45D8-BF5B-E03BCF0EEE8A}" srcOrd="2" destOrd="0" parTransId="{B7C7932E-C0FE-404A-8E5B-F3DAB42C8FA5}" sibTransId="{71531731-04FA-4C53-827C-B6C97CD2F68E}"/>
    <dgm:cxn modelId="{46D1DB19-DD2E-4BF3-B160-60607C160D47}" type="presOf" srcId="{7B66EFC1-1EF8-4C21-8FED-2CC0C49812EE}" destId="{03476D4B-956A-46AE-AF5B-C9E1DDFBDE26}" srcOrd="0" destOrd="0" presId="urn:microsoft.com/office/officeart/2005/8/layout/bProcess2"/>
    <dgm:cxn modelId="{47C7D9BE-CC2B-42A2-AFA1-90CFF5287D1F}" type="presOf" srcId="{B4945195-6A25-48C7-9912-2F262399477B}" destId="{9EC41427-B82F-441B-99EB-115ED537FFFE}" srcOrd="0" destOrd="0" presId="urn:microsoft.com/office/officeart/2005/8/layout/bProcess2"/>
    <dgm:cxn modelId="{6A6D335F-BE63-4325-BB71-C12887B7D3E6}" type="presOf" srcId="{FBD716DD-B4DD-493D-9F39-D9CDCBF33ECB}" destId="{8CE3665B-06B6-4127-8A60-857E06BF3FCD}" srcOrd="0" destOrd="0" presId="urn:microsoft.com/office/officeart/2005/8/layout/bProcess2"/>
    <dgm:cxn modelId="{9B93537C-F668-4960-9F0B-5205E27B8F1C}" type="presOf" srcId="{F2D30C52-0B3F-4C99-AAD4-9AB03495DF13}" destId="{A13C6226-CA96-4B54-9040-9B6E1F6DD7AA}" srcOrd="0" destOrd="0" presId="urn:microsoft.com/office/officeart/2005/8/layout/bProcess2"/>
    <dgm:cxn modelId="{391A75B9-6A55-43F6-861B-6184DD3A4E72}" srcId="{3D31715E-7A14-4D65-8817-87CFB3E86CEF}" destId="{A57A884F-46F4-432F-A892-77C5B42AD57D}" srcOrd="15" destOrd="0" parTransId="{14E93F31-7DF3-4CA7-9A7C-BAE8532DA2F5}" sibTransId="{440BA33D-61ED-486C-8D7E-52455B7F046A}"/>
    <dgm:cxn modelId="{FFE7032A-32ED-4FC1-8A25-ED3F9E29D28A}" type="presOf" srcId="{055D5530-3C39-452F-9080-454E0EDD7B66}" destId="{4A3988B4-A5DE-4536-B8CD-75727BC870CB}" srcOrd="0" destOrd="0" presId="urn:microsoft.com/office/officeart/2005/8/layout/bProcess2"/>
    <dgm:cxn modelId="{1C06415F-4847-4812-8619-7172F9AE9861}" srcId="{3D31715E-7A14-4D65-8817-87CFB3E86CEF}" destId="{F07E3D99-7306-49CA-A18F-EF8F01746628}" srcOrd="8" destOrd="0" parTransId="{535EF58F-C43C-41C7-9444-FEBB2A2C2D40}" sibTransId="{8CA570DD-B7F2-498C-8C81-4CBC92B4CCAC}"/>
    <dgm:cxn modelId="{3348907C-AB8D-4BE0-B5CA-D9C97CAD86B9}" type="presOf" srcId="{8CA570DD-B7F2-498C-8C81-4CBC92B4CCAC}" destId="{2D815FF0-CFD1-490F-968E-E66B11CDE2E1}" srcOrd="0" destOrd="0" presId="urn:microsoft.com/office/officeart/2005/8/layout/bProcess2"/>
    <dgm:cxn modelId="{3530B08E-C222-4792-AED4-5C88D90917D7}" type="presOf" srcId="{31B92559-BE59-4D1D-A221-E2C35D54BF2A}" destId="{CC99198C-0D93-4A9A-977F-D0B4318DDFEA}" srcOrd="0" destOrd="0" presId="urn:microsoft.com/office/officeart/2005/8/layout/bProcess2"/>
    <dgm:cxn modelId="{F6319E1B-F206-4900-9D37-52D1B8BEE736}" type="presOf" srcId="{9374BF70-103F-44E0-9392-7D18B9BEADF0}" destId="{0EE1C8E4-06B6-41B1-B141-C7EAE3B2B5DF}" srcOrd="0" destOrd="0" presId="urn:microsoft.com/office/officeart/2005/8/layout/bProcess2"/>
    <dgm:cxn modelId="{77CC300D-B040-4446-AB6A-25C2A07F4CEE}" type="presOf" srcId="{3AF64615-82E0-48ED-BF8D-CAFAF66376CD}" destId="{A47FCB38-2482-421F-898E-E94E53327BDF}" srcOrd="0" destOrd="0" presId="urn:microsoft.com/office/officeart/2005/8/layout/bProcess2"/>
    <dgm:cxn modelId="{3721C812-9FAC-415D-943C-DF96531E10D0}" srcId="{3D31715E-7A14-4D65-8817-87CFB3E86CEF}" destId="{0CCB25E9-7A41-4E1C-9789-62BBF85794F6}" srcOrd="5" destOrd="0" parTransId="{85B5BE1D-30CB-4853-BB60-A259FF117308}" sibTransId="{B4D0CC9F-CCB6-4A0B-B29A-139EFE1B4899}"/>
    <dgm:cxn modelId="{1B7FDECE-8E1A-4E49-89D6-B8DD59AD13D3}" srcId="{3D31715E-7A14-4D65-8817-87CFB3E86CEF}" destId="{BE97ACA0-EDD7-4893-9EFD-931909BAF95E}" srcOrd="4" destOrd="0" parTransId="{BDD2506F-4973-4F81-85D6-7052E08DA6B2}" sibTransId="{D86B468C-3DA6-4759-9DDF-40917592BB5B}"/>
    <dgm:cxn modelId="{3544C129-5546-433C-B91D-DA2C13833208}" srcId="{3D31715E-7A14-4D65-8817-87CFB3E86CEF}" destId="{B4945195-6A25-48C7-9912-2F262399477B}" srcOrd="11" destOrd="0" parTransId="{807535F2-A617-4E7A-A35B-DDF85BD73BE8}" sibTransId="{5952F008-2E45-470F-BF56-26F20D392133}"/>
    <dgm:cxn modelId="{3109C138-89CB-49E6-96FB-3D37A43D689D}" srcId="{3D31715E-7A14-4D65-8817-87CFB3E86CEF}" destId="{67465902-BE76-4775-A3E0-CB0C1DAD7084}" srcOrd="3" destOrd="0" parTransId="{046656B6-807B-45AE-8ED1-993D97A9A7CF}" sibTransId="{C37C0431-574A-4145-9DB6-C95E93F81744}"/>
    <dgm:cxn modelId="{FFB24312-C173-49FE-998C-B6935FAEA8B3}" srcId="{3D31715E-7A14-4D65-8817-87CFB3E86CEF}" destId="{A13F3273-A14E-424F-B0CE-93999E7C417C}" srcOrd="10" destOrd="0" parTransId="{96642CA4-2AD9-4AC9-8F9D-61DEA3B91420}" sibTransId="{2337C8C6-9153-4C2B-9594-EF42877E4B17}"/>
    <dgm:cxn modelId="{550066F4-0868-45B8-8D17-2768C2F5E006}" type="presOf" srcId="{46158A29-6178-4AE8-8A6C-0538663331B6}" destId="{A9C1ABC0-2F83-4862-8598-305C06E75CC8}" srcOrd="0" destOrd="0" presId="urn:microsoft.com/office/officeart/2005/8/layout/bProcess2"/>
    <dgm:cxn modelId="{DA03ACAC-1552-42F1-BEAF-50ACFDEC14CF}" type="presOf" srcId="{C37C0431-574A-4145-9DB6-C95E93F81744}" destId="{906E2B93-F3FF-4634-A8FF-3C9B03C192F9}" srcOrd="0" destOrd="0" presId="urn:microsoft.com/office/officeart/2005/8/layout/bProcess2"/>
    <dgm:cxn modelId="{DA6DB0F8-B7EC-4FB3-ACBD-3F183A6C8062}" type="presOf" srcId="{CCD03C31-13D5-476B-8108-43F9227DCA53}" destId="{F4236BE6-C15F-434C-A903-04E299E91248}" srcOrd="0" destOrd="0" presId="urn:microsoft.com/office/officeart/2005/8/layout/bProcess2"/>
    <dgm:cxn modelId="{1927391B-4A05-40CF-A146-C1EE6333B7C9}" type="presOf" srcId="{5952F008-2E45-470F-BF56-26F20D392133}" destId="{74FF711C-7D8D-46EC-B8AC-E6C4A296F923}" srcOrd="0" destOrd="0" presId="urn:microsoft.com/office/officeart/2005/8/layout/bProcess2"/>
    <dgm:cxn modelId="{EFE87CCD-9FEF-4473-AB6F-5CA0C13F9020}" type="presOf" srcId="{5D4500B0-7424-469D-8A66-2FDF2A7C5793}" destId="{89946A38-C436-40F5-A830-AF1DBFDE465F}" srcOrd="0" destOrd="0" presId="urn:microsoft.com/office/officeart/2005/8/layout/bProcess2"/>
    <dgm:cxn modelId="{63CA99F9-E32F-4ECF-838F-BCA311999075}" srcId="{3D31715E-7A14-4D65-8817-87CFB3E86CEF}" destId="{09E145BE-7A52-4AFF-9E44-BF5CCA3D2A2F}" srcOrd="13" destOrd="0" parTransId="{4F1CE718-86C9-4EAC-B10D-CEBFB06EF4F8}" sibTransId="{7B66EFC1-1EF8-4C21-8FED-2CC0C49812EE}"/>
    <dgm:cxn modelId="{1C7BD47E-AFE8-4728-B403-29CD1E291152}" srcId="{3D31715E-7A14-4D65-8817-87CFB3E86CEF}" destId="{345E7BEB-41C7-48A7-BB40-02DCF9CA36D9}" srcOrd="1" destOrd="0" parTransId="{DD0CEC93-922B-468F-B617-3A19E8ABD9F1}" sibTransId="{3AF64615-82E0-48ED-BF8D-CAFAF66376CD}"/>
    <dgm:cxn modelId="{311FE652-B11D-48E1-8241-CF1EEF3996F4}" type="presParOf" srcId="{998F1788-2DD3-4250-87AA-DFF5D153EB53}" destId="{AA54F83E-0F4A-4791-871B-1779F45DCC43}" srcOrd="0" destOrd="0" presId="urn:microsoft.com/office/officeart/2005/8/layout/bProcess2"/>
    <dgm:cxn modelId="{FBD53C08-4B7D-4080-BF6F-819E5EFFDAB5}" type="presParOf" srcId="{998F1788-2DD3-4250-87AA-DFF5D153EB53}" destId="{F4236BE6-C15F-434C-A903-04E299E91248}" srcOrd="1" destOrd="0" presId="urn:microsoft.com/office/officeart/2005/8/layout/bProcess2"/>
    <dgm:cxn modelId="{2D44D1D5-F33D-494C-9715-22539E467A99}" type="presParOf" srcId="{998F1788-2DD3-4250-87AA-DFF5D153EB53}" destId="{01FEBBC6-7A0E-4D77-A01F-B7A8F7E8EFC1}" srcOrd="2" destOrd="0" presId="urn:microsoft.com/office/officeart/2005/8/layout/bProcess2"/>
    <dgm:cxn modelId="{60DBABED-050F-4138-9963-B1A088D205AE}" type="presParOf" srcId="{01FEBBC6-7A0E-4D77-A01F-B7A8F7E8EFC1}" destId="{89865745-9095-4BBE-A14A-22C15F0F31DE}" srcOrd="0" destOrd="0" presId="urn:microsoft.com/office/officeart/2005/8/layout/bProcess2"/>
    <dgm:cxn modelId="{9734C89C-6264-4D00-BD39-AB14EADC5CCD}" type="presParOf" srcId="{01FEBBC6-7A0E-4D77-A01F-B7A8F7E8EFC1}" destId="{78E6C40F-6BF6-49CD-9067-FDAEE0E95E3B}" srcOrd="1" destOrd="0" presId="urn:microsoft.com/office/officeart/2005/8/layout/bProcess2"/>
    <dgm:cxn modelId="{6D4BE611-CD0B-4B8A-948E-029A438112CF}" type="presParOf" srcId="{998F1788-2DD3-4250-87AA-DFF5D153EB53}" destId="{A47FCB38-2482-421F-898E-E94E53327BDF}" srcOrd="3" destOrd="0" presId="urn:microsoft.com/office/officeart/2005/8/layout/bProcess2"/>
    <dgm:cxn modelId="{AD0687A1-A70A-457F-AF4B-512FBCFBC800}" type="presParOf" srcId="{998F1788-2DD3-4250-87AA-DFF5D153EB53}" destId="{CA4E3C1E-1856-48B5-BCC6-9A8F0E2AAE11}" srcOrd="4" destOrd="0" presId="urn:microsoft.com/office/officeart/2005/8/layout/bProcess2"/>
    <dgm:cxn modelId="{95F65602-5BC7-4546-BEC5-95E342B00203}" type="presParOf" srcId="{CA4E3C1E-1856-48B5-BCC6-9A8F0E2AAE11}" destId="{8E66003D-225F-40F9-8E83-59169B8F1445}" srcOrd="0" destOrd="0" presId="urn:microsoft.com/office/officeart/2005/8/layout/bProcess2"/>
    <dgm:cxn modelId="{DA609768-70C1-4BC3-BF94-CA8D5DDEC1FB}" type="presParOf" srcId="{CA4E3C1E-1856-48B5-BCC6-9A8F0E2AAE11}" destId="{B3FD1B59-A7F2-4285-A845-B2138697599D}" srcOrd="1" destOrd="0" presId="urn:microsoft.com/office/officeart/2005/8/layout/bProcess2"/>
    <dgm:cxn modelId="{AE540242-CA7E-4CD8-AA4A-FE0B809BE1BF}" type="presParOf" srcId="{998F1788-2DD3-4250-87AA-DFF5D153EB53}" destId="{1D775ADC-0BEC-4875-A2FB-95DC41B2326C}" srcOrd="5" destOrd="0" presId="urn:microsoft.com/office/officeart/2005/8/layout/bProcess2"/>
    <dgm:cxn modelId="{3FA0113A-4D01-47A4-B897-075BAA791A12}" type="presParOf" srcId="{998F1788-2DD3-4250-87AA-DFF5D153EB53}" destId="{C314E055-653B-4A98-A5D1-F6D9C0F3C863}" srcOrd="6" destOrd="0" presId="urn:microsoft.com/office/officeart/2005/8/layout/bProcess2"/>
    <dgm:cxn modelId="{C27EC32C-486D-4D3D-8854-73D0FCE8ADCE}" type="presParOf" srcId="{C314E055-653B-4A98-A5D1-F6D9C0F3C863}" destId="{A739A5FE-BD39-4892-A81D-A6F5AB8C367E}" srcOrd="0" destOrd="0" presId="urn:microsoft.com/office/officeart/2005/8/layout/bProcess2"/>
    <dgm:cxn modelId="{411DB7E1-02D6-4645-9F22-81854A727B38}" type="presParOf" srcId="{C314E055-653B-4A98-A5D1-F6D9C0F3C863}" destId="{18B76B29-5D37-4412-B0F1-E18F407316D1}" srcOrd="1" destOrd="0" presId="urn:microsoft.com/office/officeart/2005/8/layout/bProcess2"/>
    <dgm:cxn modelId="{3E2AF276-90A5-4320-905C-3BC0B079B39B}" type="presParOf" srcId="{998F1788-2DD3-4250-87AA-DFF5D153EB53}" destId="{906E2B93-F3FF-4634-A8FF-3C9B03C192F9}" srcOrd="7" destOrd="0" presId="urn:microsoft.com/office/officeart/2005/8/layout/bProcess2"/>
    <dgm:cxn modelId="{52428D94-F2AC-46A0-84C9-E51B4069F88E}" type="presParOf" srcId="{998F1788-2DD3-4250-87AA-DFF5D153EB53}" destId="{1CF1C851-8490-4D5C-9D7D-C53E2DE28DC3}" srcOrd="8" destOrd="0" presId="urn:microsoft.com/office/officeart/2005/8/layout/bProcess2"/>
    <dgm:cxn modelId="{006E5CED-208C-47AA-8A51-BE5EC82C94B5}" type="presParOf" srcId="{1CF1C851-8490-4D5C-9D7D-C53E2DE28DC3}" destId="{48D9128D-121F-49B4-9C31-AB0A906DDF7D}" srcOrd="0" destOrd="0" presId="urn:microsoft.com/office/officeart/2005/8/layout/bProcess2"/>
    <dgm:cxn modelId="{6DDC1F2F-F595-4D35-8EF9-8BDD9FCE5F11}" type="presParOf" srcId="{1CF1C851-8490-4D5C-9D7D-C53E2DE28DC3}" destId="{388B0043-7E2F-4DEE-8133-5F40D4401FB9}" srcOrd="1" destOrd="0" presId="urn:microsoft.com/office/officeart/2005/8/layout/bProcess2"/>
    <dgm:cxn modelId="{DFC6DFEC-7C6B-4BE9-A55B-9FF4786BDEC4}" type="presParOf" srcId="{998F1788-2DD3-4250-87AA-DFF5D153EB53}" destId="{42D9CAD3-94BE-42F2-9CC1-3850D936E956}" srcOrd="9" destOrd="0" presId="urn:microsoft.com/office/officeart/2005/8/layout/bProcess2"/>
    <dgm:cxn modelId="{CEE2CA74-602C-4FA7-9111-08D40C1955CE}" type="presParOf" srcId="{998F1788-2DD3-4250-87AA-DFF5D153EB53}" destId="{B158E685-E7D4-4BF0-ADBF-25A79DBC3D8E}" srcOrd="10" destOrd="0" presId="urn:microsoft.com/office/officeart/2005/8/layout/bProcess2"/>
    <dgm:cxn modelId="{8A59F531-0E4E-42BB-B3EE-28068FD7440C}" type="presParOf" srcId="{B158E685-E7D4-4BF0-ADBF-25A79DBC3D8E}" destId="{99AB5E13-77B8-4396-BCEC-C9CA562E8893}" srcOrd="0" destOrd="0" presId="urn:microsoft.com/office/officeart/2005/8/layout/bProcess2"/>
    <dgm:cxn modelId="{14361205-F90C-4D71-8DAB-CE2A2E2748D8}" type="presParOf" srcId="{B158E685-E7D4-4BF0-ADBF-25A79DBC3D8E}" destId="{5E63FDEA-692D-43C9-80A7-5EB8ADADE16F}" srcOrd="1" destOrd="0" presId="urn:microsoft.com/office/officeart/2005/8/layout/bProcess2"/>
    <dgm:cxn modelId="{BF04DB9A-E945-44A8-8063-3E2829CD29C1}" type="presParOf" srcId="{998F1788-2DD3-4250-87AA-DFF5D153EB53}" destId="{E667DE20-179B-4C3E-B9BF-03AE41624181}" srcOrd="11" destOrd="0" presId="urn:microsoft.com/office/officeart/2005/8/layout/bProcess2"/>
    <dgm:cxn modelId="{3AFD5E93-CA79-4AE6-8DF7-4FC9BABA5C1A}" type="presParOf" srcId="{998F1788-2DD3-4250-87AA-DFF5D153EB53}" destId="{B61DEB7A-044D-417D-BF76-D4E4B4CD1F95}" srcOrd="12" destOrd="0" presId="urn:microsoft.com/office/officeart/2005/8/layout/bProcess2"/>
    <dgm:cxn modelId="{B5545941-4A23-47CD-823D-A7DC029BD937}" type="presParOf" srcId="{B61DEB7A-044D-417D-BF76-D4E4B4CD1F95}" destId="{FEA78E5E-C177-4209-9D24-BA31E1C3EC72}" srcOrd="0" destOrd="0" presId="urn:microsoft.com/office/officeart/2005/8/layout/bProcess2"/>
    <dgm:cxn modelId="{467AF337-D748-4A2A-A75E-E753AAF5A6DF}" type="presParOf" srcId="{B61DEB7A-044D-417D-BF76-D4E4B4CD1F95}" destId="{A4B7A0A1-AA91-404F-8084-177422378F89}" srcOrd="1" destOrd="0" presId="urn:microsoft.com/office/officeart/2005/8/layout/bProcess2"/>
    <dgm:cxn modelId="{444944EF-E4BF-45C3-87EE-AFC7031C0BC5}" type="presParOf" srcId="{998F1788-2DD3-4250-87AA-DFF5D153EB53}" destId="{A9C1ABC0-2F83-4862-8598-305C06E75CC8}" srcOrd="13" destOrd="0" presId="urn:microsoft.com/office/officeart/2005/8/layout/bProcess2"/>
    <dgm:cxn modelId="{C848EF6E-8214-42EE-B006-6A74CEE6FAC4}" type="presParOf" srcId="{998F1788-2DD3-4250-87AA-DFF5D153EB53}" destId="{DB52F750-14DE-4D19-8726-0DFEA920C2F3}" srcOrd="14" destOrd="0" presId="urn:microsoft.com/office/officeart/2005/8/layout/bProcess2"/>
    <dgm:cxn modelId="{1DBC881A-33EA-4BB8-A846-AC4C6B602DC5}" type="presParOf" srcId="{DB52F750-14DE-4D19-8726-0DFEA920C2F3}" destId="{3234BA02-1D0B-46E6-B69B-DE2E33CD3298}" srcOrd="0" destOrd="0" presId="urn:microsoft.com/office/officeart/2005/8/layout/bProcess2"/>
    <dgm:cxn modelId="{E92A1EE8-ABCB-4420-B244-FA3FCB0CCE5B}" type="presParOf" srcId="{DB52F750-14DE-4D19-8726-0DFEA920C2F3}" destId="{8CE3665B-06B6-4127-8A60-857E06BF3FCD}" srcOrd="1" destOrd="0" presId="urn:microsoft.com/office/officeart/2005/8/layout/bProcess2"/>
    <dgm:cxn modelId="{72A191F4-14D1-43B7-AE31-FA9C13643F56}" type="presParOf" srcId="{998F1788-2DD3-4250-87AA-DFF5D153EB53}" destId="{4A3988B4-A5DE-4536-B8CD-75727BC870CB}" srcOrd="15" destOrd="0" presId="urn:microsoft.com/office/officeart/2005/8/layout/bProcess2"/>
    <dgm:cxn modelId="{06CD2067-0196-43CB-98F1-F9DEABBD0EE8}" type="presParOf" srcId="{998F1788-2DD3-4250-87AA-DFF5D153EB53}" destId="{C557A2D0-A605-4BE3-B25C-11968FA8FD49}" srcOrd="16" destOrd="0" presId="urn:microsoft.com/office/officeart/2005/8/layout/bProcess2"/>
    <dgm:cxn modelId="{30E28B43-9F5D-445B-8065-750689D4ABD0}" type="presParOf" srcId="{C557A2D0-A605-4BE3-B25C-11968FA8FD49}" destId="{624B4E51-5C84-418C-BEF4-A839265894D0}" srcOrd="0" destOrd="0" presId="urn:microsoft.com/office/officeart/2005/8/layout/bProcess2"/>
    <dgm:cxn modelId="{82FE9F53-F809-4449-A248-B750544B2D6E}" type="presParOf" srcId="{C557A2D0-A605-4BE3-B25C-11968FA8FD49}" destId="{79B01941-F618-439C-B4EB-5FD94BCB128D}" srcOrd="1" destOrd="0" presId="urn:microsoft.com/office/officeart/2005/8/layout/bProcess2"/>
    <dgm:cxn modelId="{F0E93C1E-CA24-4F09-A0B5-1721817A4C40}" type="presParOf" srcId="{998F1788-2DD3-4250-87AA-DFF5D153EB53}" destId="{2D815FF0-CFD1-490F-968E-E66B11CDE2E1}" srcOrd="17" destOrd="0" presId="urn:microsoft.com/office/officeart/2005/8/layout/bProcess2"/>
    <dgm:cxn modelId="{6E06621A-4E6F-493F-946A-7031AB13CF90}" type="presParOf" srcId="{998F1788-2DD3-4250-87AA-DFF5D153EB53}" destId="{3E340620-0DFC-478A-9577-B453EE92D620}" srcOrd="18" destOrd="0" presId="urn:microsoft.com/office/officeart/2005/8/layout/bProcess2"/>
    <dgm:cxn modelId="{C10CCAB3-1C35-4D07-9B39-39C49E462C0D}" type="presParOf" srcId="{3E340620-0DFC-478A-9577-B453EE92D620}" destId="{5D699ABB-577D-4D95-ADB1-C2E60F15654F}" srcOrd="0" destOrd="0" presId="urn:microsoft.com/office/officeart/2005/8/layout/bProcess2"/>
    <dgm:cxn modelId="{05CDCF90-080E-4B2B-B654-8FDB1E1ED147}" type="presParOf" srcId="{3E340620-0DFC-478A-9577-B453EE92D620}" destId="{A13C6226-CA96-4B54-9040-9B6E1F6DD7AA}" srcOrd="1" destOrd="0" presId="urn:microsoft.com/office/officeart/2005/8/layout/bProcess2"/>
    <dgm:cxn modelId="{DE673DC3-D49D-40B9-8536-B70E1088C935}" type="presParOf" srcId="{998F1788-2DD3-4250-87AA-DFF5D153EB53}" destId="{0EE1C8E4-06B6-41B1-B141-C7EAE3B2B5DF}" srcOrd="19" destOrd="0" presId="urn:microsoft.com/office/officeart/2005/8/layout/bProcess2"/>
    <dgm:cxn modelId="{20493A65-312C-4A1A-88CF-9D74815791FF}" type="presParOf" srcId="{998F1788-2DD3-4250-87AA-DFF5D153EB53}" destId="{15B36016-28CD-4C1B-9668-1F5A70C625BD}" srcOrd="20" destOrd="0" presId="urn:microsoft.com/office/officeart/2005/8/layout/bProcess2"/>
    <dgm:cxn modelId="{29AF5ECA-4175-44AC-8A20-3A744C3E64C5}" type="presParOf" srcId="{15B36016-28CD-4C1B-9668-1F5A70C625BD}" destId="{C12F7518-8F05-4F92-BD09-258C75DBF597}" srcOrd="0" destOrd="0" presId="urn:microsoft.com/office/officeart/2005/8/layout/bProcess2"/>
    <dgm:cxn modelId="{533CAEA4-F35C-4E0E-AAFB-8588D921BB13}" type="presParOf" srcId="{15B36016-28CD-4C1B-9668-1F5A70C625BD}" destId="{0221DA78-ECD3-4E3B-A28A-62649072BFBA}" srcOrd="1" destOrd="0" presId="urn:microsoft.com/office/officeart/2005/8/layout/bProcess2"/>
    <dgm:cxn modelId="{0449689B-1D8E-404C-B2F2-A4846223FE91}" type="presParOf" srcId="{998F1788-2DD3-4250-87AA-DFF5D153EB53}" destId="{4F168077-B952-47C6-8730-0C40F27AF78A}" srcOrd="21" destOrd="0" presId="urn:microsoft.com/office/officeart/2005/8/layout/bProcess2"/>
    <dgm:cxn modelId="{E440AB69-C9DD-41B4-8F01-46CFC331ABAB}" type="presParOf" srcId="{998F1788-2DD3-4250-87AA-DFF5D153EB53}" destId="{7EF894A3-886B-49A8-91E9-1B47106E0B8B}" srcOrd="22" destOrd="0" presId="urn:microsoft.com/office/officeart/2005/8/layout/bProcess2"/>
    <dgm:cxn modelId="{57C2019A-61B3-4EE0-8125-AB784E27A284}" type="presParOf" srcId="{7EF894A3-886B-49A8-91E9-1B47106E0B8B}" destId="{7BB46F0E-61E5-4364-BC21-3C8E13F7A9F2}" srcOrd="0" destOrd="0" presId="urn:microsoft.com/office/officeart/2005/8/layout/bProcess2"/>
    <dgm:cxn modelId="{220E1FC8-60C8-4D62-B819-A2F75B128D97}" type="presParOf" srcId="{7EF894A3-886B-49A8-91E9-1B47106E0B8B}" destId="{9EC41427-B82F-441B-99EB-115ED537FFFE}" srcOrd="1" destOrd="0" presId="urn:microsoft.com/office/officeart/2005/8/layout/bProcess2"/>
    <dgm:cxn modelId="{829D55DD-29B7-40BB-86BE-C09299BD903A}" type="presParOf" srcId="{998F1788-2DD3-4250-87AA-DFF5D153EB53}" destId="{74FF711C-7D8D-46EC-B8AC-E6C4A296F923}" srcOrd="23" destOrd="0" presId="urn:microsoft.com/office/officeart/2005/8/layout/bProcess2"/>
    <dgm:cxn modelId="{5F0C29F8-DE46-4BD9-A999-083666728E11}" type="presParOf" srcId="{998F1788-2DD3-4250-87AA-DFF5D153EB53}" destId="{F3814262-C19D-4194-913F-C66BA0CD6471}" srcOrd="24" destOrd="0" presId="urn:microsoft.com/office/officeart/2005/8/layout/bProcess2"/>
    <dgm:cxn modelId="{662898F8-D4FA-4744-B564-455070777AE9}" type="presParOf" srcId="{F3814262-C19D-4194-913F-C66BA0CD6471}" destId="{AC29D36F-DAC7-4DE1-89F7-B0959FB7401D}" srcOrd="0" destOrd="0" presId="urn:microsoft.com/office/officeart/2005/8/layout/bProcess2"/>
    <dgm:cxn modelId="{C723A683-9A9A-4A67-84B3-CFC5CC8A1583}" type="presParOf" srcId="{F3814262-C19D-4194-913F-C66BA0CD6471}" destId="{89946A38-C436-40F5-A830-AF1DBFDE465F}" srcOrd="1" destOrd="0" presId="urn:microsoft.com/office/officeart/2005/8/layout/bProcess2"/>
    <dgm:cxn modelId="{0D3A72D2-B4C6-40BB-AA01-5239E1B79F85}" type="presParOf" srcId="{998F1788-2DD3-4250-87AA-DFF5D153EB53}" destId="{58C0B097-FF37-48AF-A63F-37B3E58EC357}" srcOrd="25" destOrd="0" presId="urn:microsoft.com/office/officeart/2005/8/layout/bProcess2"/>
    <dgm:cxn modelId="{5B91ADC8-694C-4142-8213-1F055A80567D}" type="presParOf" srcId="{998F1788-2DD3-4250-87AA-DFF5D153EB53}" destId="{9D167A59-0E79-4A41-8415-B8AEA34D35BE}" srcOrd="26" destOrd="0" presId="urn:microsoft.com/office/officeart/2005/8/layout/bProcess2"/>
    <dgm:cxn modelId="{F3B19733-6A58-40D5-8099-6ED2BB5E3E7B}" type="presParOf" srcId="{9D167A59-0E79-4A41-8415-B8AEA34D35BE}" destId="{EE42FCAD-35DC-47D9-BE8B-5B5D20352EA2}" srcOrd="0" destOrd="0" presId="urn:microsoft.com/office/officeart/2005/8/layout/bProcess2"/>
    <dgm:cxn modelId="{BBFBB18C-658A-4878-B891-E8EF188E860B}" type="presParOf" srcId="{9D167A59-0E79-4A41-8415-B8AEA34D35BE}" destId="{1CA4E8C6-4323-4106-BE67-7E987C17AC88}" srcOrd="1" destOrd="0" presId="urn:microsoft.com/office/officeart/2005/8/layout/bProcess2"/>
    <dgm:cxn modelId="{3A1FDBD2-7B5C-4195-948F-E79DCBE53789}" type="presParOf" srcId="{998F1788-2DD3-4250-87AA-DFF5D153EB53}" destId="{03476D4B-956A-46AE-AF5B-C9E1DDFBDE26}" srcOrd="27" destOrd="0" presId="urn:microsoft.com/office/officeart/2005/8/layout/bProcess2"/>
    <dgm:cxn modelId="{717F6EF0-9903-4C3E-8C51-848B6DB2EBD2}" type="presParOf" srcId="{998F1788-2DD3-4250-87AA-DFF5D153EB53}" destId="{76DBE953-AD7A-4F31-AD80-B7E8E2477392}" srcOrd="28" destOrd="0" presId="urn:microsoft.com/office/officeart/2005/8/layout/bProcess2"/>
    <dgm:cxn modelId="{A87F049B-D05F-4970-8E76-EB87DB0407B8}" type="presParOf" srcId="{76DBE953-AD7A-4F31-AD80-B7E8E2477392}" destId="{BA0ED8A5-CB28-4D1A-9DC9-354BF52F85F3}" srcOrd="0" destOrd="0" presId="urn:microsoft.com/office/officeart/2005/8/layout/bProcess2"/>
    <dgm:cxn modelId="{DC7D39EC-E126-49B1-A289-148442BA9CE9}" type="presParOf" srcId="{76DBE953-AD7A-4F31-AD80-B7E8E2477392}" destId="{5900D13B-BFCB-4FE7-BB9F-5F363256ED39}" srcOrd="1" destOrd="0" presId="urn:microsoft.com/office/officeart/2005/8/layout/bProcess2"/>
    <dgm:cxn modelId="{30CAAB01-A626-4060-9D20-803375DA1346}" type="presParOf" srcId="{998F1788-2DD3-4250-87AA-DFF5D153EB53}" destId="{CC99198C-0D93-4A9A-977F-D0B4318DDFEA}" srcOrd="29" destOrd="0" presId="urn:microsoft.com/office/officeart/2005/8/layout/bProcess2"/>
    <dgm:cxn modelId="{E81E1344-6511-4626-8101-075EB4A6DC2C}" type="presParOf" srcId="{998F1788-2DD3-4250-87AA-DFF5D153EB53}" destId="{3D9D06BB-D3D3-4449-9FFE-B216A8724DBE}" srcOrd="30" destOrd="0" presId="urn:microsoft.com/office/officeart/2005/8/layout/b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5FEC6-BB0B-403F-80B0-7F0CC4BE2B3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5B34-4D29-469C-854E-A5E7762437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500034" y="214290"/>
          <a:ext cx="8072494" cy="6357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Kinte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</dc:creator>
  <cp:lastModifiedBy>ZJ</cp:lastModifiedBy>
  <cp:revision>3</cp:revision>
  <dcterms:created xsi:type="dcterms:W3CDTF">2021-06-11T03:14:32Z</dcterms:created>
  <dcterms:modified xsi:type="dcterms:W3CDTF">2021-06-11T03:35:54Z</dcterms:modified>
</cp:coreProperties>
</file>