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7" r:id="rId6"/>
    <p:sldId id="258" r:id="rId7"/>
    <p:sldId id="259" r:id="rId8"/>
    <p:sldId id="262" r:id="rId9"/>
    <p:sldId id="267" r:id="rId10"/>
    <p:sldId id="26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8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518-A393-4F7E-8DB0-075412630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518-A393-4F7E-8DB0-075412630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4816210" y="1196845"/>
            <a:ext cx="2559579" cy="2047663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207729" y="3429000"/>
            <a:ext cx="7776541" cy="116551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5659" y="4610108"/>
            <a:ext cx="7776541" cy="6910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70159"/>
            <a:ext cx="12192000" cy="21176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2370159"/>
            <a:ext cx="10515600" cy="2117681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4038600" y="1484865"/>
            <a:ext cx="4114800" cy="3291840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07730" y="2593574"/>
            <a:ext cx="7776540" cy="1670851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6"/>
            </a:gs>
            <a:gs pos="0">
              <a:schemeClr val="bg2"/>
            </a:gs>
            <a:gs pos="100000">
              <a:schemeClr val="tx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2.xml"/><Relationship Id="rId8" Type="http://schemas.openxmlformats.org/officeDocument/2006/relationships/tags" Target="../tags/tag14.xml"/><Relationship Id="rId7" Type="http://schemas.openxmlformats.org/officeDocument/2006/relationships/image" Target="../media/image2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1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5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24.xml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sym typeface="+mn-lt"/>
              </a:rPr>
              <a:t>餐饮管理系统</a:t>
            </a:r>
            <a:endParaRPr lang="zh-CN" altLang="en-US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797839" y="2132910"/>
            <a:ext cx="2592180" cy="116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2018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5715" y="4799330"/>
            <a:ext cx="467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组长</a:t>
            </a:r>
            <a:r>
              <a:rPr lang="en-US" altLang="zh-CN"/>
              <a:t>:</a:t>
            </a:r>
            <a:r>
              <a:rPr lang="zh-CN" altLang="en-US"/>
              <a:t>李东 组员</a:t>
            </a:r>
            <a:r>
              <a:rPr lang="en-US" altLang="zh-CN"/>
              <a:t>:</a:t>
            </a:r>
            <a:r>
              <a:rPr lang="zh-CN" altLang="en-US"/>
              <a:t>孟宇</a:t>
            </a:r>
            <a:r>
              <a:rPr lang="en-US" altLang="zh-CN"/>
              <a:t>,</a:t>
            </a:r>
            <a:r>
              <a:rPr lang="zh-CN" altLang="en-US"/>
              <a:t>陈子豪</a:t>
            </a:r>
            <a:r>
              <a:rPr lang="en-US" altLang="zh-CN"/>
              <a:t>,</a:t>
            </a:r>
            <a:r>
              <a:rPr lang="zh-CN" altLang="en-US"/>
              <a:t>梁承煜</a:t>
            </a:r>
            <a:r>
              <a:rPr lang="en-US" altLang="zh-CN"/>
              <a:t>,</a:t>
            </a:r>
            <a:r>
              <a:rPr lang="zh-CN" altLang="en-US"/>
              <a:t>李邦龙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项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374650"/>
            <a:ext cx="10802620" cy="595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3090590" y="4909103"/>
            <a:ext cx="7007605" cy="1487432"/>
            <a:chOff x="4188657" y="2752643"/>
            <a:chExt cx="5155793" cy="1094367"/>
          </a:xfrm>
        </p:grpSpPr>
        <p:sp>
          <p:nvSpPr>
            <p:cNvPr id="2" name="直角三角形 1"/>
            <p:cNvSpPr/>
            <p:nvPr>
              <p:custDataLst>
                <p:tags r:id="rId2"/>
              </p:custDataLst>
            </p:nvPr>
          </p:nvSpPr>
          <p:spPr>
            <a:xfrm flipV="1">
              <a:off x="4188657" y="2752643"/>
              <a:ext cx="1094367" cy="109436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3"/>
              </p:custDataLst>
            </p:nvPr>
          </p:nvSpPr>
          <p:spPr>
            <a:xfrm rot="6977181">
              <a:off x="9117038" y="3470400"/>
              <a:ext cx="264285" cy="1905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06534" y="532599"/>
            <a:ext cx="615553" cy="3982822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zh-CN" altLang="da-DK" sz="4800" dirty="0">
                <a:solidFill>
                  <a:srgbClr val="FFC000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主界面窗口</a:t>
            </a:r>
            <a:endParaRPr lang="zh-CN" altLang="da-DK" sz="4800" dirty="0">
              <a:solidFill>
                <a:srgbClr val="FFC00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577715" y="4796155"/>
            <a:ext cx="4705985" cy="18180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10000"/>
              </a:lnSpc>
            </a:lvl1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</a:rPr>
              <a:t>界面显示各个菜桌的信息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</a:rPr>
              <a:t>信息显示为使用中</a:t>
            </a:r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</a:rPr>
              <a:t>可用和预定</a:t>
            </a:r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</a:rPr>
              <a:t>具体操作演示为例</a:t>
            </a:r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</a:rPr>
              <a:t>)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  <a:p>
            <a:pPr algn="l"/>
            <a:endParaRPr lang="en-US" altLang="zh-CN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729865" y="4796155"/>
            <a:ext cx="1847850" cy="7442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</a:rPr>
              <a:t>介绍</a:t>
            </a:r>
            <a:r>
              <a:rPr lang="en-US" altLang="zh-CN" sz="3600" dirty="0">
                <a:latin typeface="+mn-lt"/>
                <a:ea typeface="+mn-ea"/>
              </a:rPr>
              <a:t>:</a:t>
            </a:r>
            <a:endParaRPr lang="en-US" altLang="zh-CN" sz="3600" dirty="0">
              <a:latin typeface="+mn-lt"/>
              <a:ea typeface="+mn-ea"/>
            </a:endParaRPr>
          </a:p>
        </p:txBody>
      </p:sp>
      <p:pic>
        <p:nvPicPr>
          <p:cNvPr id="3" name="图片 2" descr="主界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315" y="106680"/>
            <a:ext cx="7837805" cy="44088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+mn-lt"/>
              </a:rPr>
              <a:t>2.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菜桌开单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4357370" cy="36099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ym typeface="+mn-lt"/>
              </a:rPr>
              <a:t>1.</a:t>
            </a:r>
            <a:r>
              <a:rPr lang="zh-CN" altLang="en-US" sz="2000" dirty="0">
                <a:sym typeface="+mn-lt"/>
              </a:rPr>
              <a:t>菜桌开单界面上会显示你所选择的菜单类型名字和餐台编号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ym typeface="+mn-lt"/>
              </a:rPr>
              <a:t>2.</a:t>
            </a:r>
            <a:r>
              <a:rPr lang="zh-CN" altLang="en-US" sz="2000" dirty="0">
                <a:sym typeface="+mn-lt"/>
              </a:rPr>
              <a:t>必须选中一个状态为可用的餐桌才能启用开单</a:t>
            </a:r>
            <a:r>
              <a:rPr lang="en-US" altLang="zh-CN" sz="2000" dirty="0">
                <a:sym typeface="+mn-lt"/>
              </a:rPr>
              <a:t>,</a:t>
            </a:r>
            <a:r>
              <a:rPr lang="zh-CN" altLang="en-US" sz="2000" dirty="0">
                <a:sym typeface="+mn-lt"/>
              </a:rPr>
              <a:t>否则将会显示旁边的提示语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ym typeface="+mn-lt"/>
              </a:rPr>
              <a:t>3.</a:t>
            </a:r>
            <a:r>
              <a:rPr lang="zh-CN" altLang="en-US" sz="2000" dirty="0">
                <a:sym typeface="+mn-lt"/>
              </a:rPr>
              <a:t>为了方便操作员</a:t>
            </a:r>
            <a:r>
              <a:rPr lang="en-US" altLang="zh-CN" sz="2000" dirty="0">
                <a:sym typeface="+mn-lt"/>
              </a:rPr>
              <a:t>,</a:t>
            </a:r>
            <a:r>
              <a:rPr lang="zh-CN" altLang="en-US" sz="2000" dirty="0">
                <a:sym typeface="+mn-lt"/>
              </a:rPr>
              <a:t>我们还添加开单成功后可以立即为顾客点菜</a:t>
            </a:r>
            <a:endParaRPr lang="zh-CN" altLang="en-US" sz="2000" dirty="0">
              <a:sym typeface="+mn-lt"/>
            </a:endParaRPr>
          </a:p>
        </p:txBody>
      </p:sp>
      <p:pic>
        <p:nvPicPr>
          <p:cNvPr id="4" name="图片 3" descr="开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115570"/>
            <a:ext cx="5347335" cy="4244340"/>
          </a:xfrm>
          <a:prstGeom prst="rect">
            <a:avLst/>
          </a:prstGeom>
        </p:spPr>
      </p:pic>
      <p:pic>
        <p:nvPicPr>
          <p:cNvPr id="5" name="图片 4" descr="警告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770" y="4521200"/>
            <a:ext cx="2125980" cy="1455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消费账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139065"/>
            <a:ext cx="9343390" cy="4770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6980" y="5132705"/>
            <a:ext cx="581596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显示各个菜品的名称</a:t>
            </a:r>
            <a:r>
              <a:rPr lang="en-US" altLang="zh-CN" sz="2800"/>
              <a:t>,</a:t>
            </a:r>
            <a:r>
              <a:rPr lang="zh-CN" altLang="en-US" sz="2800"/>
              <a:t>信息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图片方还能显示图片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Box 1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75855" y="2295525"/>
            <a:ext cx="5313680" cy="295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可以根据客人所点的菜品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算出总金额。</a:t>
            </a:r>
            <a:endParaRPr lang="zh-CN" altLang="en-US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+mn-lt"/>
              </a:rPr>
              <a:t>每个账单都有自己的账单表号</a:t>
            </a:r>
            <a:endParaRPr lang="zh-CN" altLang="en-US" dirty="0">
              <a:solidFill>
                <a:srgbClr val="000000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1" name="等腰三角形 20"/>
          <p:cNvSpPr/>
          <p:nvPr>
            <p:custDataLst>
              <p:tags r:id="rId2"/>
            </p:custDataLst>
          </p:nvPr>
        </p:nvSpPr>
        <p:spPr>
          <a:xfrm rot="5400000">
            <a:off x="-175574" y="2721779"/>
            <a:ext cx="1768054" cy="141444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8688180" y="1920907"/>
            <a:ext cx="86406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结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" y="1240790"/>
            <a:ext cx="7474585" cy="5067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21420" y="641985"/>
            <a:ext cx="2166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4.</a:t>
            </a:r>
            <a:r>
              <a:rPr lang="zh-CN" altLang="en-US" sz="4800">
                <a:solidFill>
                  <a:schemeClr val="bg1"/>
                </a:solidFill>
              </a:rPr>
              <a:t>结账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508635" y="756920"/>
            <a:ext cx="615315" cy="316801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da-DK" sz="28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会员管理</a:t>
            </a:r>
            <a:endParaRPr lang="zh-CN" altLang="da-DK" sz="28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图片 7" descr="会员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65" y="482600"/>
            <a:ext cx="9608185" cy="47961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11070" y="5756275"/>
            <a:ext cx="7770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可以用作添加</a:t>
            </a:r>
            <a:r>
              <a:rPr lang="en-US" altLang="zh-CN" sz="2000"/>
              <a:t>,</a:t>
            </a:r>
            <a:r>
              <a:rPr lang="zh-CN" altLang="en-US" sz="2000"/>
              <a:t>修改</a:t>
            </a:r>
            <a:r>
              <a:rPr lang="en-US" altLang="zh-CN" sz="2000"/>
              <a:t>,</a:t>
            </a:r>
            <a:r>
              <a:rPr lang="zh-CN" altLang="en-US" sz="2000"/>
              <a:t>删除会员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/>
              <a:t>2.</a:t>
            </a:r>
            <a:r>
              <a:rPr lang="zh-CN" altLang="en-US" sz="2000"/>
              <a:t>可以用来查询会员的消费信息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7730" y="200259"/>
            <a:ext cx="7776540" cy="16708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5445" y="3517265"/>
            <a:ext cx="1261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总结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81"/>
</p:tagLst>
</file>

<file path=ppt/tags/tag10.xml><?xml version="1.0" encoding="utf-8"?>
<p:tagLst xmlns:p="http://schemas.openxmlformats.org/presentationml/2006/main">
  <p:tag name="KSO_WM_TEMPLATE_CATEGORY" val="custom"/>
  <p:tag name="KSO_WM_TEMPLATE_INDEX" val="20184581"/>
  <p:tag name="KSO_WM_UNIT_CLEAR" val="1"/>
  <p:tag name="KSO_WM_TAG_VERSION" val="1.0"/>
  <p:tag name="KSO_WM_UNIT_TYPE" val="l_h_i"/>
  <p:tag name="KSO_WM_UNIT_INDEX" val="1_1_2"/>
  <p:tag name="KSO_WM_UNIT_ID" val="custom20184581_6*l_h_i*1_1_2"/>
  <p:tag name="KSO_WM_UNIT_LAYERLEVEL" val="1_1_1"/>
  <p:tag name="KSO_WM_DIAGRAM_GROUP_CODE" val="l1-1"/>
  <p:tag name="KSO_WM_BEAUTIFY_FLAG" val="#wm#"/>
</p:tagLst>
</file>

<file path=ppt/tags/tag1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TYPE" val="a"/>
  <p:tag name="KSO_WM_UNIT_INDEX" val="1"/>
  <p:tag name="KSO_WM_UNIT_ID" val="custom20184581_6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TYPE" val="l_h_f"/>
  <p:tag name="KSO_WM_UNIT_INDEX" val="1_1_1"/>
  <p:tag name="KSO_WM_UNIT_ID" val="custom20184581_6*l_h_f*1_1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CONSECTETUR ADIPISICING ELITSED EIUSMOD TEMPOR"/>
</p:tagLst>
</file>

<file path=ppt/tags/tag13.xml><?xml version="1.0" encoding="utf-8"?>
<p:tagLst xmlns:p="http://schemas.openxmlformats.org/presentationml/2006/main">
  <p:tag name="KSO_WM_TEMPLATE_CATEGORY" val="custom"/>
  <p:tag name="KSO_WM_TEMPLATE_INDEX" val="20184581"/>
  <p:tag name="KSO_WM_UNIT_CLEAR" val="1"/>
  <p:tag name="KSO_WM_TAG_VERSION" val="1.0"/>
  <p:tag name="KSO_WM_UNIT_TYPE" val="l_h_i"/>
  <p:tag name="KSO_WM_UNIT_INDEX" val="1_1_3"/>
  <p:tag name="KSO_WM_UNIT_ID" val="custom20184581_6*l_h_i*1_1_3"/>
  <p:tag name="KSO_WM_UNIT_LAYERLEVEL" val="1_1_1"/>
  <p:tag name="KSO_WM_DIAGRAM_GROUP_CODE" val="l1-1"/>
  <p:tag name="KSO_WM_BEAUTIFY_FLAG" val="#wm#"/>
</p:tagLst>
</file>

<file path=ppt/tags/tag14.xml><?xml version="1.0" encoding="utf-8"?>
<p:tagLst xmlns:p="http://schemas.openxmlformats.org/presentationml/2006/main">
  <p:tag name="KSO_WM_SLIDE_ID" val="custom2018458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81"/>
  <p:tag name="KSO_WM_DIAGRAM_GROUP_CODE" val="l1-1"/>
  <p:tag name="KSO_WM_TAG_VERSION" val="1.0"/>
</p:tagLst>
</file>

<file path=ppt/tags/tag15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16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1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18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19.xml><?xml version="1.0" encoding="utf-8"?>
<p:tagLst xmlns:p="http://schemas.openxmlformats.org/presentationml/2006/main">
  <p:tag name="KSO_WM_TEMPLATE_CATEGORY" val="custom"/>
  <p:tag name="KSO_WM_TEMPLATE_INDEX" val="20184581"/>
  <p:tag name="KSO_WM_UNIT_TYPE" val="f"/>
  <p:tag name="KSO_WM_UNIT_INDEX" val="1"/>
  <p:tag name="KSO_WM_UNIT_ID" val="custom20184581_12*f*1"/>
  <p:tag name="KSO_WM_UNIT_LAYERLEVEL" val="1"/>
  <p:tag name="KSO_WM_UNIT_VALUE" val="325"/>
  <p:tag name="KSO_WM_UNIT_HIGHLIGHT" val="0"/>
  <p:tag name="KSO_WM_UNIT_COMPATIBLE" val="0"/>
  <p:tag name="KSO_WM_UNIT_CLEAR" val="0"/>
  <p:tag name="KSO_WM_UNIT_PRESET_TEXT_INDEX" val="5"/>
  <p:tag name="KSO_WM_UNIT_PRESET_TEXT_LEN" val="440"/>
  <p:tag name="KSO_WM_BEAUTIFY_FLAG" val="#wm#"/>
  <p:tag name="KSO_WM_TAG_VERSION" val="1.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1_12*i*2"/>
  <p:tag name="KSO_WM_TEMPLATE_CATEGORY" val="custom"/>
  <p:tag name="KSO_WM_TEMPLATE_INDEX" val="20184581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1_12*i*3"/>
  <p:tag name="KSO_WM_TEMPLATE_CATEGORY" val="custom"/>
  <p:tag name="KSO_WM_TEMPLATE_INDEX" val="20184581"/>
  <p:tag name="KSO_WM_UNIT_INDEX" val="3"/>
</p:tagLst>
</file>

<file path=ppt/tags/tag22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2"/>
  <p:tag name="KSO_WM_SLIDE_INDEX" val="12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51*158"/>
  <p:tag name="KSO_WM_SLIDE_SIZE" val="717*340"/>
</p:tagLst>
</file>

<file path=ppt/tags/tag23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TYPE" val="a"/>
  <p:tag name="KSO_WM_UNIT_INDEX" val="1"/>
  <p:tag name="KSO_WM_UNIT_ID" val="custom20184581_10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SLIDE_ID" val="custom2018458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81"/>
  <p:tag name="KSO_WM_DIAGRAM_GROUP_CODE" val="l1-1"/>
  <p:tag name="KSO_WM_TAG_VERSION" val="1.0"/>
</p:tagLst>
</file>

<file path=ppt/tags/tag25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9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26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9"/>
  <p:tag name="KSO_WM_SLIDE_INDEX" val="1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TEMPLATE_THUMBS_INDEX" val="1、6、11、15、4、5、12、19"/>
</p:tagLst>
</file>

<file path=ppt/tags/tag4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IOS风格商务汇报书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1_1*i*2"/>
  <p:tag name="KSO_WM_TEMPLATE_CATEGORY" val="custom"/>
  <p:tag name="KSO_WM_TEMPLATE_INDEX" val="20184581"/>
  <p:tag name="KSO_WM_UNIT_INDEX" val="2"/>
</p:tagLst>
</file>

<file path=ppt/tags/tag6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1、15、4、5、12、19、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8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1_6*i*0"/>
  <p:tag name="KSO_WM_TEMPLATE_CATEGORY" val="custom"/>
  <p:tag name="KSO_WM_TEMPLATE_INDEX" val="20184581"/>
  <p:tag name="KSO_WM_UNIT_INDEX" val="0"/>
</p:tagLst>
</file>

<file path=ppt/tags/tag9.xml><?xml version="1.0" encoding="utf-8"?>
<p:tagLst xmlns:p="http://schemas.openxmlformats.org/presentationml/2006/main">
  <p:tag name="KSO_WM_TEMPLATE_CATEGORY" val="custom"/>
  <p:tag name="KSO_WM_TEMPLATE_INDEX" val="20184581"/>
  <p:tag name="KSO_WM_UNIT_CLEAR" val="1"/>
  <p:tag name="KSO_WM_TAG_VERSION" val="1.0"/>
  <p:tag name="KSO_WM_UNIT_TYPE" val="l_h_i"/>
  <p:tag name="KSO_WM_UNIT_INDEX" val="1_1_1"/>
  <p:tag name="KSO_WM_UNIT_ID" val="custom20184581_6*l_h_i*1_1_1"/>
  <p:tag name="KSO_WM_UNIT_LAYERLEVEL" val="1_1_1"/>
  <p:tag name="KSO_WM_DIAGRAM_GROUP_CODE" val="l1-1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369">
      <a:dk1>
        <a:srgbClr val="000000"/>
      </a:dk1>
      <a:lt1>
        <a:srgbClr val="FFFFFF"/>
      </a:lt1>
      <a:dk2>
        <a:srgbClr val="0061A0"/>
      </a:dk2>
      <a:lt2>
        <a:srgbClr val="92D050"/>
      </a:lt2>
      <a:accent1>
        <a:srgbClr val="008FD9"/>
      </a:accent1>
      <a:accent2>
        <a:srgbClr val="92D050"/>
      </a:accent2>
      <a:accent3>
        <a:srgbClr val="0061A0"/>
      </a:accent3>
      <a:accent4>
        <a:srgbClr val="05A5AD"/>
      </a:accent4>
      <a:accent5>
        <a:srgbClr val="FFFFFF"/>
      </a:accent5>
      <a:accent6>
        <a:srgbClr val="2C92C5"/>
      </a:accent6>
      <a:hlink>
        <a:srgbClr val="008FD9"/>
      </a:hlink>
      <a:folHlink>
        <a:srgbClr val="BFBFBF"/>
      </a:folHlink>
    </a:clrScheme>
    <a:fontScheme name="snk12rea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华文行楷</vt:lpstr>
      <vt:lpstr>Calibri</vt:lpstr>
      <vt:lpstr>微软雅黑</vt:lpstr>
      <vt:lpstr>黑体</vt:lpstr>
      <vt:lpstr>Arial Unicode MS</vt:lpstr>
      <vt:lpstr>2_Office 主题​​</vt:lpstr>
      <vt:lpstr>餐饮管理系统</vt:lpstr>
      <vt:lpstr>PowerPoint 演示文稿</vt:lpstr>
      <vt:lpstr>PowerPoint 演示文稿</vt:lpstr>
      <vt:lpstr>2.菜桌开单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科讯科技</cp:lastModifiedBy>
  <cp:revision>14</cp:revision>
  <dcterms:created xsi:type="dcterms:W3CDTF">2018-02-09T08:07:00Z</dcterms:created>
  <dcterms:modified xsi:type="dcterms:W3CDTF">2018-09-28T06:11:14Z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