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89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48514"/>
              </p:ext>
            </p:extLst>
          </p:nvPr>
        </p:nvGraphicFramePr>
        <p:xfrm>
          <a:off x="599906" y="2818130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26028"/>
              </p:ext>
            </p:extLst>
          </p:nvPr>
        </p:nvGraphicFramePr>
        <p:xfrm>
          <a:off x="7059487" y="2817376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488497" y="281813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062418" y="203900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7F2FCF-15E5-5549-900D-2FD3B999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11830"/>
              </p:ext>
            </p:extLst>
          </p:nvPr>
        </p:nvGraphicFramePr>
        <p:xfrm>
          <a:off x="633360" y="779123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C1FC1B-0E39-894D-ACD1-12AFE7E22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6682"/>
              </p:ext>
            </p:extLst>
          </p:nvPr>
        </p:nvGraphicFramePr>
        <p:xfrm>
          <a:off x="7092941" y="778369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AB86438-4373-C247-9A54-6B80610F318F}"/>
              </a:ext>
            </a:extLst>
          </p:cNvPr>
          <p:cNvSpPr txBox="1"/>
          <p:nvPr/>
        </p:nvSpPr>
        <p:spPr>
          <a:xfrm>
            <a:off x="6521951" y="779123"/>
            <a:ext cx="5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1098EC-5BD8-3B4E-BD4E-BAEDCAE0C04B}"/>
              </a:ext>
            </a:extLst>
          </p:cNvPr>
          <p:cNvSpPr txBox="1"/>
          <p:nvPr/>
        </p:nvSpPr>
        <p:spPr>
          <a:xfrm>
            <a:off x="6095872" y="0"/>
            <a:ext cx="66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521951" y="1148455"/>
            <a:ext cx="2960523" cy="699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3892"/>
              </p:ext>
            </p:extLst>
          </p:nvPr>
        </p:nvGraphicFramePr>
        <p:xfrm>
          <a:off x="2276961" y="2916742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9A3DB-60F5-B44F-BEB5-7C92FBC8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169"/>
              </p:ext>
            </p:extLst>
          </p:nvPr>
        </p:nvGraphicFramePr>
        <p:xfrm>
          <a:off x="7273899" y="2916742"/>
          <a:ext cx="2950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0AD9BEB-244B-454C-B700-862075494E22}"/>
              </a:ext>
            </a:extLst>
          </p:cNvPr>
          <p:cNvSpPr txBox="1"/>
          <p:nvPr/>
        </p:nvSpPr>
        <p:spPr>
          <a:xfrm>
            <a:off x="6702909" y="291825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549462" y="2039007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8A988E-21D2-5D4F-801A-152814FF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4646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619C82-3CF9-B64A-9A74-CA0077E0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11602"/>
              </p:ext>
            </p:extLst>
          </p:nvPr>
        </p:nvGraphicFramePr>
        <p:xfrm>
          <a:off x="3140425" y="1882462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1866BA5-2571-B14E-B2E1-E7A275AB0B56}"/>
              </a:ext>
            </a:extLst>
          </p:cNvPr>
          <p:cNvCxnSpPr>
            <a:cxnSpLocks/>
          </p:cNvCxnSpPr>
          <p:nvPr/>
        </p:nvCxnSpPr>
        <p:spPr>
          <a:xfrm flipH="1">
            <a:off x="3140425" y="1058591"/>
            <a:ext cx="1085537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D9529F9-7340-0F45-931B-1CF14A27CE4E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1085536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041E3-F2DA-0245-9A7A-14B22E4C1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976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12E3FF-05BA-4241-83ED-BE379A6B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66264"/>
              </p:ext>
            </p:extLst>
          </p:nvPr>
        </p:nvGraphicFramePr>
        <p:xfrm>
          <a:off x="1722156" y="1665341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C8238E0-DA7F-8F49-A18B-8D1D2FFA82F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DC7F56E-878C-B54C-8622-0855B0E06715}"/>
              </a:ext>
            </a:extLst>
          </p:cNvPr>
          <p:cNvCxnSpPr>
            <a:cxnSpLocks/>
          </p:cNvCxnSpPr>
          <p:nvPr/>
        </p:nvCxnSpPr>
        <p:spPr>
          <a:xfrm flipV="1">
            <a:off x="1722156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8E8FE1-8348-0249-93BF-BF9F14E6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333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A29BF3-4CFF-AF49-970B-75C93764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48351"/>
              </p:ext>
            </p:extLst>
          </p:nvPr>
        </p:nvGraphicFramePr>
        <p:xfrm>
          <a:off x="1242758" y="1665341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764B6B6-EBED-6A4A-8CD8-4100FC529E28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D9CB658-640A-3342-A224-6747D717D3F2}"/>
              </a:ext>
            </a:extLst>
          </p:cNvPr>
          <p:cNvCxnSpPr>
            <a:cxnSpLocks/>
          </p:cNvCxnSpPr>
          <p:nvPr/>
        </p:nvCxnSpPr>
        <p:spPr>
          <a:xfrm flipV="1">
            <a:off x="124275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7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65EDE-7F55-724D-84B1-4267E008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98211"/>
              </p:ext>
            </p:extLst>
          </p:nvPr>
        </p:nvGraphicFramePr>
        <p:xfrm>
          <a:off x="1402318" y="87773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632879-211C-5841-AB7D-BB8AF2B76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25640"/>
              </p:ext>
            </p:extLst>
          </p:nvPr>
        </p:nvGraphicFramePr>
        <p:xfrm>
          <a:off x="6399256" y="877735"/>
          <a:ext cx="2950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E329DD-B011-884B-9AB9-E00CD87B7189}"/>
              </a:ext>
            </a:extLst>
          </p:cNvPr>
          <p:cNvSpPr txBox="1"/>
          <p:nvPr/>
        </p:nvSpPr>
        <p:spPr>
          <a:xfrm>
            <a:off x="5828266" y="87924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62BB1-A1EB-6344-867F-ACC020AA1600}"/>
              </a:ext>
            </a:extLst>
          </p:cNvPr>
          <p:cNvSpPr txBox="1"/>
          <p:nvPr/>
        </p:nvSpPr>
        <p:spPr>
          <a:xfrm>
            <a:off x="4674819" y="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88E091-7B45-054D-9F49-2684E584E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27208"/>
              </p:ext>
            </p:extLst>
          </p:nvPr>
        </p:nvGraphicFramePr>
        <p:xfrm>
          <a:off x="4781689" y="1912279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F0A4E0E-1952-FC4C-BED4-41AA1770CF82}"/>
              </a:ext>
            </a:extLst>
          </p:cNvPr>
          <p:cNvCxnSpPr>
            <a:cxnSpLocks/>
          </p:cNvCxnSpPr>
          <p:nvPr/>
        </p:nvCxnSpPr>
        <p:spPr>
          <a:xfrm flipH="1">
            <a:off x="4781689" y="1248575"/>
            <a:ext cx="1617567" cy="66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22B97DF-3FA7-1248-9554-AC94CDAAC41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874572" y="1248575"/>
            <a:ext cx="553506" cy="66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3B748F5-8C65-EF45-94BF-89BCEDCF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8142"/>
              </p:ext>
            </p:extLst>
          </p:nvPr>
        </p:nvGraphicFramePr>
        <p:xfrm>
          <a:off x="497973" y="2945315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5A88FB2-A9EE-1349-80A3-23F75F65A394}"/>
              </a:ext>
            </a:extLst>
          </p:cNvPr>
          <p:cNvCxnSpPr>
            <a:cxnSpLocks/>
          </p:cNvCxnSpPr>
          <p:nvPr/>
        </p:nvCxnSpPr>
        <p:spPr>
          <a:xfrm flipH="1">
            <a:off x="497973" y="2277396"/>
            <a:ext cx="5492629" cy="66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D342F9D-613C-7C44-B9A4-DDEEEB79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53053"/>
              </p:ext>
            </p:extLst>
          </p:nvPr>
        </p:nvGraphicFramePr>
        <p:xfrm>
          <a:off x="4430463" y="4034299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392FD37-B742-0B4C-BF95-C7FD0EA2EF85}"/>
              </a:ext>
            </a:extLst>
          </p:cNvPr>
          <p:cNvCxnSpPr>
            <a:cxnSpLocks/>
          </p:cNvCxnSpPr>
          <p:nvPr/>
        </p:nvCxnSpPr>
        <p:spPr>
          <a:xfrm>
            <a:off x="8428079" y="2277396"/>
            <a:ext cx="3444108" cy="175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F490AB7-3EC8-8F4E-8A16-78F9970CF98C}"/>
              </a:ext>
            </a:extLst>
          </p:cNvPr>
          <p:cNvCxnSpPr>
            <a:cxnSpLocks/>
          </p:cNvCxnSpPr>
          <p:nvPr/>
        </p:nvCxnSpPr>
        <p:spPr>
          <a:xfrm rot="5400000">
            <a:off x="6471275" y="3027318"/>
            <a:ext cx="149984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261AA2-5D29-3344-9041-A71094FABEDC}"/>
              </a:ext>
            </a:extLst>
          </p:cNvPr>
          <p:cNvCxnSpPr>
            <a:cxnSpLocks/>
          </p:cNvCxnSpPr>
          <p:nvPr/>
        </p:nvCxnSpPr>
        <p:spPr>
          <a:xfrm flipV="1">
            <a:off x="4430463" y="3777242"/>
            <a:ext cx="2790734" cy="25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128</Words>
  <Application>Microsoft Macintosh PowerPoint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39</cp:revision>
  <dcterms:created xsi:type="dcterms:W3CDTF">2019-04-28T09:57:45Z</dcterms:created>
  <dcterms:modified xsi:type="dcterms:W3CDTF">2019-05-21T14:51:19Z</dcterms:modified>
</cp:coreProperties>
</file>