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2"/>
  </p:normalViewPr>
  <p:slideViewPr>
    <p:cSldViewPr snapToGrid="0" snapToObjects="1">
      <p:cViewPr>
        <p:scale>
          <a:sx n="109" d="100"/>
          <a:sy n="109" d="100"/>
        </p:scale>
        <p:origin x="-2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FCA82-83FD-7944-8B3D-EAA60013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376A8A-5CF9-0B41-8B27-7B790E77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D5294-C885-7245-9957-87DFF41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D3A8B-3532-084D-8F59-E7A30AD8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B5227-57DD-474F-8978-B803B72B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72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1A8F1-99B7-AB4A-8AC7-943ECD7A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CCF1-7748-1F4D-B1B8-FD3B5BE6D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1A650-E577-1546-A257-A38995B7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158F4-4E59-9A4E-9F13-7AED45F3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C808E-68E3-2A4C-8EB6-033DE48A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25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5FC9D-8E55-DC48-951D-F48E0DBC4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108C8-9CAA-F14C-916D-5DCF52A47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49D59-38A9-4E4F-B5FB-6DD97E31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C628F-2A87-E043-ABF2-2A097E7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E0409-B9AB-994F-898B-04299E57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45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A246A-45EA-3D44-9FF7-3444B873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69325-DDC1-CF4D-9642-4DE3160F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9FE68-56FC-D94C-8A73-72DB46C7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CD904-AD9C-0E4C-B5D5-4AF628BF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50C08-7322-2745-9307-9218877C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4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BABAB-5176-E640-9243-45F70205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E26A2-5100-F945-924C-2AC18687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E09B3-1194-AA4E-83B9-2B9DF975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118BC-ADBA-9847-8A00-3AC63A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936C5-E1DA-794E-8652-6DDB16D3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08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56D6C-CB79-A347-8AFD-82ACA8A2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1450C-354C-064E-BBFD-7B1118346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F8869-AB80-354C-9CA5-C823DE90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5DCF9-05FB-8747-B320-B3E83303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46ADC-D80A-B24B-9115-9FB9F09F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60DBC-45CD-2F45-B2D7-13B91BBC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08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BB03-4F9B-0748-B901-7B84EC47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434AC-4765-4C49-A7D8-42717256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04397-E8DC-9F47-BA2F-96F25053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746A2-5236-C347-A812-8688D704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FEF52-A155-1746-945F-D1E844099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B12634-CE93-114F-927B-780023E7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A55E6A-32EA-9042-B607-C085E13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722C63-EF19-664E-8C7F-6CC14A16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8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962BF-2BE8-F24D-94AA-5745D7D6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8A2C0-4D2C-AA4B-90B8-768E6B4B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345CAE-CDFD-2546-8DE8-EB9E7255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C2B2C-7305-5E4D-9B4D-21D48717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5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5F8B29-1615-884C-B537-792D217A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515EE-3D87-2241-B4B7-61CCA1C6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2B943-F9F4-424A-9E08-E3D9D1EB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4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7683D-4100-7C41-87E1-1807E30F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3F41D-F370-B444-913A-4F39ACD9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CC7A8-5D49-204C-8424-95D84F0DD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51120-6B16-8A40-B004-3D53C60B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0239F-FFD2-2146-A608-B5BB1929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CED22-C74C-B24C-B0EF-70863E5A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4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0D008-569F-A64F-A36F-C73F0C5F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70C06-EE9C-A247-A606-A9658CE4F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A34FC0-B81A-DC4E-B07C-A10CFDB11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78D9E-5DE8-994A-8612-AD71EE07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A8E2B-38A3-A74F-970E-B2D74EE9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4EC69-1EB7-9244-8749-6F7703C6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72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6A0AEB-A6DC-EC4D-A98B-05850EA2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CA4D7-88FA-564E-AA54-9F33275D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5772B-C2BC-5D4D-B035-43E915CEE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9007-9E70-254E-942B-26F0D0710B5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5A5C9-7D92-6843-ABEE-388D78336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097AD-DBFC-6843-B552-637749CAC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C02F-5916-2A4B-B329-65E5834106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D550BEC-DCDF-234B-9878-9822B189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19747"/>
              </p:ext>
            </p:extLst>
          </p:nvPr>
        </p:nvGraphicFramePr>
        <p:xfrm>
          <a:off x="1766895" y="3241301"/>
          <a:ext cx="2692800" cy="3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1721383143"/>
                    </a:ext>
                  </a:extLst>
                </a:gridCol>
                <a:gridCol w="1346400">
                  <a:extLst>
                    <a:ext uri="{9D8B030D-6E8A-4147-A177-3AD203B41FA5}">
                      <a16:colId xmlns:a16="http://schemas.microsoft.com/office/drawing/2014/main" val="1218280016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CurrentBits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79197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A5B132D9-D3C1-4242-988E-861995A00F27}"/>
              </a:ext>
            </a:extLst>
          </p:cNvPr>
          <p:cNvSpPr txBox="1"/>
          <p:nvPr/>
        </p:nvSpPr>
        <p:spPr>
          <a:xfrm>
            <a:off x="4457895" y="324736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658D0DBA-F900-BE48-930B-EB37B6FD1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31345"/>
              </p:ext>
            </p:extLst>
          </p:nvPr>
        </p:nvGraphicFramePr>
        <p:xfrm>
          <a:off x="5028885" y="3241301"/>
          <a:ext cx="4039200" cy="3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1218280016"/>
                    </a:ext>
                  </a:extLst>
                </a:gridCol>
                <a:gridCol w="1346400">
                  <a:extLst>
                    <a:ext uri="{9D8B030D-6E8A-4147-A177-3AD203B41FA5}">
                      <a16:colId xmlns:a16="http://schemas.microsoft.com/office/drawing/2014/main" val="3284274877"/>
                    </a:ext>
                  </a:extLst>
                </a:gridCol>
                <a:gridCol w="1346400">
                  <a:extLst>
                    <a:ext uri="{9D8B030D-6E8A-4147-A177-3AD203B41FA5}">
                      <a16:colId xmlns:a16="http://schemas.microsoft.com/office/drawing/2014/main" val="4271062913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CurrentBits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CurrentBits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Footer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7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A44408-E480-3149-8485-7451A91BD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5025"/>
              </p:ext>
            </p:extLst>
          </p:nvPr>
        </p:nvGraphicFramePr>
        <p:xfrm>
          <a:off x="4116000" y="2278835"/>
          <a:ext cx="4333380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182455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0993636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827702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965444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21064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707479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061664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953991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2418005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61941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3465832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0001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01D923C-466F-4D4E-8E7A-BDB40613E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52170"/>
              </p:ext>
            </p:extLst>
          </p:nvPr>
        </p:nvGraphicFramePr>
        <p:xfrm>
          <a:off x="2569206" y="2278835"/>
          <a:ext cx="792000" cy="3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182455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0993636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00017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D0B1140-5A94-3044-999A-0E37EA928980}"/>
              </a:ext>
            </a:extLst>
          </p:cNvPr>
          <p:cNvSpPr txBox="1"/>
          <p:nvPr/>
        </p:nvSpPr>
        <p:spPr>
          <a:xfrm>
            <a:off x="3470280" y="23055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0424AA-2EFB-3E47-A27C-083FDF31742F}"/>
              </a:ext>
            </a:extLst>
          </p:cNvPr>
          <p:cNvSpPr/>
          <p:nvPr/>
        </p:nvSpPr>
        <p:spPr>
          <a:xfrm>
            <a:off x="2551572" y="272303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63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8DD10C-3F03-724E-8D32-6220DB9D6888}"/>
              </a:ext>
            </a:extLst>
          </p:cNvPr>
          <p:cNvSpPr/>
          <p:nvPr/>
        </p:nvSpPr>
        <p:spPr>
          <a:xfrm>
            <a:off x="2966546" y="2723031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62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D00E3D-4A00-5243-BA75-968F1D68E09F}"/>
              </a:ext>
            </a:extLst>
          </p:cNvPr>
          <p:cNvSpPr txBox="1"/>
          <p:nvPr/>
        </p:nvSpPr>
        <p:spPr>
          <a:xfrm>
            <a:off x="8213651" y="271536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0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1CAE72-1B5D-8747-8C64-B058D8DAD158}"/>
              </a:ext>
            </a:extLst>
          </p:cNvPr>
          <p:cNvSpPr txBox="1"/>
          <p:nvPr/>
        </p:nvSpPr>
        <p:spPr>
          <a:xfrm>
            <a:off x="7798676" y="272375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036F11-F2F9-B847-8FE0-7E8885914E5E}"/>
              </a:ext>
            </a:extLst>
          </p:cNvPr>
          <p:cNvSpPr txBox="1"/>
          <p:nvPr/>
        </p:nvSpPr>
        <p:spPr>
          <a:xfrm>
            <a:off x="7360459" y="272375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A2BB61-83A5-1548-A725-C0C5F116CE5B}"/>
              </a:ext>
            </a:extLst>
          </p:cNvPr>
          <p:cNvSpPr txBox="1"/>
          <p:nvPr/>
        </p:nvSpPr>
        <p:spPr>
          <a:xfrm>
            <a:off x="6938764" y="272303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3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BC31F5-968E-5A40-8A13-88D71E713A5F}"/>
              </a:ext>
            </a:extLst>
          </p:cNvPr>
          <p:cNvSpPr txBox="1"/>
          <p:nvPr/>
        </p:nvSpPr>
        <p:spPr>
          <a:xfrm>
            <a:off x="6574353" y="272303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4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274B40-CEF6-ED4E-97A0-1D79165D5D3B}"/>
              </a:ext>
            </a:extLst>
          </p:cNvPr>
          <p:cNvSpPr txBox="1"/>
          <p:nvPr/>
        </p:nvSpPr>
        <p:spPr>
          <a:xfrm>
            <a:off x="6136136" y="272303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BCF687-895C-854C-AFDE-9CBDF832ED71}"/>
              </a:ext>
            </a:extLst>
          </p:cNvPr>
          <p:cNvSpPr txBox="1"/>
          <p:nvPr/>
        </p:nvSpPr>
        <p:spPr>
          <a:xfrm>
            <a:off x="5753951" y="273151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6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4D7FBA-62E5-8C44-888E-5E1C3F37C575}"/>
              </a:ext>
            </a:extLst>
          </p:cNvPr>
          <p:cNvSpPr txBox="1"/>
          <p:nvPr/>
        </p:nvSpPr>
        <p:spPr>
          <a:xfrm>
            <a:off x="5350031" y="27191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7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768AF5-212E-4C43-95AB-C6F50C96B2A5}"/>
              </a:ext>
            </a:extLst>
          </p:cNvPr>
          <p:cNvSpPr txBox="1"/>
          <p:nvPr/>
        </p:nvSpPr>
        <p:spPr>
          <a:xfrm>
            <a:off x="4958546" y="273151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8977FB-446B-1F45-9FBC-872A795C53B1}"/>
              </a:ext>
            </a:extLst>
          </p:cNvPr>
          <p:cNvSpPr txBox="1"/>
          <p:nvPr/>
        </p:nvSpPr>
        <p:spPr>
          <a:xfrm>
            <a:off x="4569722" y="273151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9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511D2A-3D30-8946-92F4-911EC43EC6E4}"/>
              </a:ext>
            </a:extLst>
          </p:cNvPr>
          <p:cNvSpPr txBox="1"/>
          <p:nvPr/>
        </p:nvSpPr>
        <p:spPr>
          <a:xfrm>
            <a:off x="4100785" y="2723031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/>
                </a:solidFill>
              </a:rPr>
              <a:t>10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18253D-1783-C846-905F-2794FB7D8ADF}"/>
              </a:ext>
            </a:extLst>
          </p:cNvPr>
          <p:cNvSpPr txBox="1"/>
          <p:nvPr/>
        </p:nvSpPr>
        <p:spPr>
          <a:xfrm>
            <a:off x="4747846" y="150055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bit[</a:t>
            </a:r>
            <a:r>
              <a:rPr kumimoji="1" lang="zh-CN" altLang="en-US" dirty="0"/>
              <a:t> </a:t>
            </a:r>
            <a:r>
              <a:rPr kumimoji="1" lang="en-US" altLang="zh-CN" dirty="0"/>
              <a:t>]</a:t>
            </a:r>
            <a:r>
              <a:rPr kumimoji="1" lang="zh-CN" altLang="en-US" dirty="0"/>
              <a:t>数组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663025-5627-1641-89BB-C57B337A395B}"/>
              </a:ext>
            </a:extLst>
          </p:cNvPr>
          <p:cNvSpPr txBox="1"/>
          <p:nvPr/>
        </p:nvSpPr>
        <p:spPr>
          <a:xfrm>
            <a:off x="1400935" y="230550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bit[0]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02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44</Words>
  <Application>Microsoft Macintosh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12</cp:revision>
  <dcterms:created xsi:type="dcterms:W3CDTF">2019-04-25T09:22:12Z</dcterms:created>
  <dcterms:modified xsi:type="dcterms:W3CDTF">2019-04-25T11:30:27Z</dcterms:modified>
</cp:coreProperties>
</file>