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454C-28DA-4448-A34D-9374EDFDF19C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E8D59-C418-7742-9317-D643F271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49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E8D59-C418-7742-9317-D643F271595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27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E8D59-C418-7742-9317-D643F271595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55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E8D59-C418-7742-9317-D643F271595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25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E8D59-C418-7742-9317-D643F271595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63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1ED13-961C-4D4E-99D6-83CE9073C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5C9DF6-6530-824C-8D41-29730475F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FE0A1-2EF1-AB44-9C04-B7DD4FEC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D0542-4521-624A-BB5A-DC06A43F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4B2F4-6E68-6C48-B969-BBD06545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5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88425-4C44-F149-9EB4-A5D34084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8D6DC-ACF7-7848-A2E0-CE692AEEF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E3ACC-547D-0047-B569-BB7AFAEE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5DF96-4308-3A40-B0C8-FF4D82C9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EEC88-EE9C-0247-B286-093DF85E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4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0CE291-719D-D448-A2DA-A9693D94D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2A0AE-A957-2144-8489-326AD248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BF8A5-E6E0-604E-9B22-F1A5B971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E892E-9F4D-4C4D-B670-FEAEB4D7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E230A-77EF-BC49-98D7-B7BD437C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76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2F07A-413C-4741-B62C-274EACA9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C2374-86F1-A74C-93F6-05513FA4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FF2E0-829C-3A4B-8DA6-488058D5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ACEE3-21FB-C74A-A0BB-E143DB3C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C3C5B-6458-F94A-8843-F3E609DE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0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31C9E-02EF-2F4F-9044-1CDC03A0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8683D-04ED-7648-8843-503013B1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26AB-6A35-394E-904B-088DFB84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2C375-DECA-5741-8427-F2A8F4A0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CCFD0-AB7F-0B47-858D-57748D05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22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09774-588A-EB40-8849-C5950F2A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A3A91-1745-3A42-900D-D89E43B4E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4501C-46E0-DD47-AC4F-C8315F026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A1286-F006-C34A-BF13-A7BD730F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4CC59-95CE-B446-A403-F6DE0724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4C79E-5654-AD4F-8F61-3CA41181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19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3A68C-9C55-264F-9008-8FB1702A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2CCDB-A670-4E4F-B27B-2A164A5F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41C94-F30F-A844-91B7-906539EB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6891E-7809-0649-B18E-4FDEEF22F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89CB9-883A-6344-99F7-65E62070D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B9DD0-C3C2-0D47-8723-DA23C50D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1502C-A77B-4840-8DBB-02B8F916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38105B-F28B-1243-93A6-9A1993A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42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49D77-150F-954E-A628-A395E61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183E12-16E9-F845-94AC-35F2F0CA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602ADC-B934-FC40-98A2-3B65E407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5C80EC-0893-7047-B7F9-1817C15C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0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93F0C5-7FC6-954F-A2AC-B97EA94B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D44F8B-64CB-A947-B4B4-594C7A3D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E97CEE-434F-C142-9840-56212BE9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85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893B0-E342-9F4D-9F4E-54268E91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1D8B8-BC4A-F94D-8905-A45161FD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04C71-ECAF-5D44-B35F-EB5F427F1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B5E1BC-E79D-9B43-A79F-B8357BD2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CFA5-2FDD-2D46-89CD-33423399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3F45C-DB99-564C-BD08-DA4481CB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64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8C0E1-5703-C44B-8F6E-CFA8E45F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ECE91-8D8D-3249-926A-871F53873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D6E6C-3A92-8348-A0B3-148E1594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6981F-7DCA-0940-9355-ED9CBE1E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A4167-EF9E-C34E-BC67-FCCFA057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D9FC5-7448-7243-B907-FACB9331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58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B01E03-86AD-CC4A-9CBE-9CD7ED60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73DF-E24E-6A49-92F7-8B94E4DA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2008B-213F-EB4A-A40E-12AF97EF7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7174-4137-7C49-B8E2-C1270F5879C0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77603-B9BC-F14A-8B15-E625E40BE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FDF77-B889-AD4C-B837-2C591E761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6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, 监视器&#10;&#10;描述已自动生成">
            <a:extLst>
              <a:ext uri="{FF2B5EF4-FFF2-40B4-BE49-F238E27FC236}">
                <a16:creationId xmlns:a16="http://schemas.microsoft.com/office/drawing/2014/main" id="{87D589C5-1921-E848-BDE0-8658065B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46200"/>
            <a:ext cx="11239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1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0A2CBB-478D-4843-990C-51A3C2245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98900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88B46DA-DF22-2E4C-806E-F41C83B0BCE4}"/>
              </a:ext>
            </a:extLst>
          </p:cNvPr>
          <p:cNvSpPr txBox="1"/>
          <p:nvPr/>
        </p:nvSpPr>
        <p:spPr>
          <a:xfrm>
            <a:off x="3529944" y="0"/>
            <a:ext cx="596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AEF4DF-E34A-9C41-A7B8-2856F32763C3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9A51A48-A3ED-454B-B0C7-0FE04B66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3884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C2F572C-9430-C44B-8EE5-00858B09F45D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618A91-24BC-154E-B3D5-36CA064B37C0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87587-8215-6C45-89DA-FCC61703222A}"/>
              </a:ext>
            </a:extLst>
          </p:cNvPr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9D88649-F26A-EA4B-A461-8D84FB15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948"/>
              </p:ext>
            </p:extLst>
          </p:nvPr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CB0DE78-A34F-344B-B251-B795AECF6AE6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A03055-7E5C-284B-AB90-1BE844BEE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72847"/>
              </p:ext>
            </p:extLst>
          </p:nvPr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9E4E048-2BED-B34D-8435-41096790A15E}"/>
              </a:ext>
            </a:extLst>
          </p:cNvPr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1CAB494-4A51-CC46-9327-01F9E6CE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61042"/>
              </p:ext>
            </p:extLst>
          </p:nvPr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2699AC3-5904-CE4D-8BA5-EBDD5788BA85}"/>
              </a:ext>
            </a:extLst>
          </p:cNvPr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D723FDD-7A02-2D4B-8101-1B046C53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70619"/>
              </p:ext>
            </p:extLst>
          </p:nvPr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923D784-BF4E-EB4C-924D-C469BEC2CD95}"/>
              </a:ext>
            </a:extLst>
          </p:cNvPr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8DF87FE-98D8-A345-A8B8-6A0ADAED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78328"/>
              </p:ext>
            </p:extLst>
          </p:nvPr>
        </p:nvGraphicFramePr>
        <p:xfrm>
          <a:off x="1302219" y="5472539"/>
          <a:ext cx="12672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DCE9511-7CE8-EA4E-8EA6-BCCA3E10EB34}"/>
              </a:ext>
            </a:extLst>
          </p:cNvPr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6990E28-80CD-2A47-90B9-701641809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00070"/>
              </p:ext>
            </p:extLst>
          </p:nvPr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C63323D-9B98-0C4F-8A77-84A7A898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59405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4F29433C-3726-5143-B652-522CE839461D}"/>
              </a:ext>
            </a:extLst>
          </p:cNvPr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3A1ECE-AF90-1348-9413-20116692995C}"/>
              </a:ext>
            </a:extLst>
          </p:cNvPr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7582CA-82D3-8B45-AF24-A7518494822C}"/>
              </a:ext>
            </a:extLst>
          </p:cNvPr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0C3D49-C1B9-4D47-B6AE-C699BCF9238D}"/>
              </a:ext>
            </a:extLst>
          </p:cNvPr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C13D18-D9E4-4747-BA72-10200D134BAF}"/>
              </a:ext>
            </a:extLst>
          </p:cNvPr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6B5E52-996F-9442-8FF8-B0044C170C0E}"/>
              </a:ext>
            </a:extLst>
          </p:cNvPr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C0550E-F4A3-5742-B3FA-6CE2F6F5A389}"/>
              </a:ext>
            </a:extLst>
          </p:cNvPr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271AC2-00BF-C147-B2EF-DB0032FDD69C}"/>
              </a:ext>
            </a:extLst>
          </p:cNvPr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EC8892-E68F-C048-9065-83405F20057F}"/>
              </a:ext>
            </a:extLst>
          </p:cNvPr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D9C1E0-0393-3C43-8F07-33D0E5D9B524}"/>
              </a:ext>
            </a:extLst>
          </p:cNvPr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7B8FDF-24F8-374A-B45C-31E805AEA4F3}"/>
              </a:ext>
            </a:extLst>
          </p:cNvPr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6CC643-95E2-2949-84A9-9B2B8280B0A8}"/>
              </a:ext>
            </a:extLst>
          </p:cNvPr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827C08-9B49-D446-8483-28BF074F2721}"/>
              </a:ext>
            </a:extLst>
          </p:cNvPr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59EC15-0C65-7F46-960E-00D6C94C5A36}"/>
              </a:ext>
            </a:extLst>
          </p:cNvPr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9DA0FA-1838-E747-ACE7-12289C8F04BA}"/>
              </a:ext>
            </a:extLst>
          </p:cNvPr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3F4B3CF-C96E-6A48-A456-E6882A056A7F}"/>
              </a:ext>
            </a:extLst>
          </p:cNvPr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3BE9E18-8537-2A4E-8AC0-804D8DAEBBF4}"/>
              </a:ext>
            </a:extLst>
          </p:cNvPr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3E3942E-A916-CB47-84C5-378404B8CD73}"/>
              </a:ext>
            </a:extLst>
          </p:cNvPr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B6F79EA-EAC8-C845-8568-1265BB97803A}"/>
              </a:ext>
            </a:extLst>
          </p:cNvPr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E67B8E-2A93-E943-A381-FBD6BE96A6E6}"/>
              </a:ext>
            </a:extLst>
          </p:cNvPr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6DC4CC6-9EBA-B748-804C-3ED34F113B8E}"/>
              </a:ext>
            </a:extLst>
          </p:cNvPr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728D7DE-F97F-CD45-803F-D06B9D243C71}"/>
              </a:ext>
            </a:extLst>
          </p:cNvPr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AB7C9C-78B5-1B45-9200-DC9C0ECD8C90}"/>
              </a:ext>
            </a:extLst>
          </p:cNvPr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58B560A-1440-9B45-89DF-273CCFB4E404}"/>
              </a:ext>
            </a:extLst>
          </p:cNvPr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4F03B7-2A11-994E-8F6C-EF195419FC90}"/>
              </a:ext>
            </a:extLst>
          </p:cNvPr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5F26E520-EF05-734D-8ABD-F48BDB6D5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25379"/>
              </p:ext>
            </p:extLst>
          </p:nvPr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6A9609DD-3327-AC4B-B708-D28E46C50C68}"/>
              </a:ext>
            </a:extLst>
          </p:cNvPr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959E3D10-8A38-7B41-AE07-6C8CCE76E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14605"/>
              </p:ext>
            </p:extLst>
          </p:nvPr>
        </p:nvGraphicFramePr>
        <p:xfrm>
          <a:off x="10852059" y="3614003"/>
          <a:ext cx="128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234C7359-B74A-BF45-BD47-AFC8E40272E0}"/>
              </a:ext>
            </a:extLst>
          </p:cNvPr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D9D3F3B5-0CCE-B241-A389-3C9FE2D22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41200"/>
              </p:ext>
            </p:extLst>
          </p:nvPr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D4197BDB-7CA9-C042-B6D6-8155B2E389BF}"/>
              </a:ext>
            </a:extLst>
          </p:cNvPr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A5B74E4E-FAB0-4E4D-BF70-94806BF2A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36934"/>
              </p:ext>
            </p:extLst>
          </p:nvPr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B01E414B-4BE7-0846-9D5D-F5B84C19A944}"/>
              </a:ext>
            </a:extLst>
          </p:cNvPr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4655663C-A9F3-984D-B92B-4E140F8B6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98244"/>
              </p:ext>
            </p:extLst>
          </p:nvPr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5B97B3E6-3D3A-5944-A0EF-B83275685960}"/>
              </a:ext>
            </a:extLst>
          </p:cNvPr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7A7BAAB-EF31-064D-8FCB-415F5F2A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85605"/>
              </p:ext>
            </p:extLst>
          </p:nvPr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F8E564C2-EC48-6847-8D3E-6FAC67112C04}"/>
              </a:ext>
            </a:extLst>
          </p:cNvPr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28837-EDE1-954E-9AB0-E407ADFDCB2B}"/>
              </a:ext>
            </a:extLst>
          </p:cNvPr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FC78394-206B-C94D-BF88-8399332436BB}"/>
              </a:ext>
            </a:extLst>
          </p:cNvPr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8313995-FC42-EA49-A0FB-A2F729A761C8}"/>
              </a:ext>
            </a:extLst>
          </p:cNvPr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37F589-B762-4F46-96F3-4D4B2E234E99}"/>
              </a:ext>
            </a:extLst>
          </p:cNvPr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2225A02-6F67-CC4F-BB78-D7202581D099}"/>
              </a:ext>
            </a:extLst>
          </p:cNvPr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3B54A5A-B88E-5A4F-9E1A-D2DB3E25454E}"/>
              </a:ext>
            </a:extLst>
          </p:cNvPr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4B9130D-8292-8945-9060-83E71684BD13}"/>
              </a:ext>
            </a:extLst>
          </p:cNvPr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B2CE9FC-B9BE-2A41-BFE3-DD59625B70A9}"/>
              </a:ext>
            </a:extLst>
          </p:cNvPr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D8F545A-BAB5-2F48-A1AE-E67921A03590}"/>
              </a:ext>
            </a:extLst>
          </p:cNvPr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4283D66-00E0-3145-A8B3-A9BED1825745}"/>
              </a:ext>
            </a:extLst>
          </p:cNvPr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6CF29B3-8DB8-624A-B627-D506A7138291}"/>
              </a:ext>
            </a:extLst>
          </p:cNvPr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E9F4B1B-10D4-554D-8A6C-68E8CA74ABB9}"/>
              </a:ext>
            </a:extLst>
          </p:cNvPr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E7FFE1-4B51-6245-8A48-619155E1B05B}"/>
              </a:ext>
            </a:extLst>
          </p:cNvPr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27D1411-2920-8B48-8331-BC2CB183C82D}"/>
              </a:ext>
            </a:extLst>
          </p:cNvPr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7A6FED-921D-F041-9F1A-FF692875F7AF}"/>
              </a:ext>
            </a:extLst>
          </p:cNvPr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446FA73-CF46-E549-997B-C83D34762213}"/>
              </a:ext>
            </a:extLst>
          </p:cNvPr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0E4137E-37F5-0240-8CFE-BA481E30F7C5}"/>
              </a:ext>
            </a:extLst>
          </p:cNvPr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453CE95-F8F7-0949-A9B3-7C332B62B083}"/>
              </a:ext>
            </a:extLst>
          </p:cNvPr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FA5B3B4-1B75-9442-81F0-6657A702F8B7}"/>
              </a:ext>
            </a:extLst>
          </p:cNvPr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BD2EBFA-D9C0-644C-92AE-3B5314CAE043}"/>
              </a:ext>
            </a:extLst>
          </p:cNvPr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661FD3C-DCA7-7740-A7C9-DF559DC915F7}"/>
              </a:ext>
            </a:extLst>
          </p:cNvPr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604EA5D-CF60-2A49-949F-F09881DF4E2A}"/>
              </a:ext>
            </a:extLst>
          </p:cNvPr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1EA2CBF-1E71-C44E-9CDC-B22FAA4ADFF7}"/>
              </a:ext>
            </a:extLst>
          </p:cNvPr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927AE9C-1F7E-5C45-9CF8-C5BA2C3EABD3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D05FEE2-38BF-0343-8D57-83FD78103A07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EABE3B0-F7CE-974F-81C9-BBEF29C404D8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75B1F8-6F75-DF42-8A60-30B33F02E753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3129F44-C55B-4144-A32C-2946DAAF14CC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F852B70-2E6F-4B42-8C25-1C79DC77E3EF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49D2854-538A-1141-9EBD-D66A70BB0D09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ED1D2D7-B2F2-A049-A7D4-EB7344ACF8D2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9C0F082-E4A2-7E45-A828-F07A100F9FBA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2AAC120-C060-1348-99D0-90151A0EF3C8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FBA02B4-63E0-0E41-A412-6259830B20F3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9C4E7FA-729D-EB41-B135-6361FF724A2C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B586566-D3A2-2847-B36A-66D0B84AC37E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A18A5BC-8574-4345-8B9D-A2075866B68D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AAEC4F9-D6E8-8C4B-8BD4-9CF641592B4D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67E41B7-FECE-E845-9605-126082A668C4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A0914031-F3D3-4043-B557-F2EB473FEB28}"/>
              </a:ext>
            </a:extLst>
          </p:cNvPr>
          <p:cNvCxnSpPr>
            <a:cxnSpLocks/>
          </p:cNvCxnSpPr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87FF61D4-A143-0749-B2A4-3D645F7834BB}"/>
              </a:ext>
            </a:extLst>
          </p:cNvPr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64248BE6-082B-A04A-9298-9C704BBF49AB}"/>
              </a:ext>
            </a:extLst>
          </p:cNvPr>
          <p:cNvCxnSpPr>
            <a:cxnSpLocks/>
          </p:cNvCxnSpPr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4E8961C-EECE-194E-8967-4192B8BBFDDC}"/>
              </a:ext>
            </a:extLst>
          </p:cNvPr>
          <p:cNvCxnSpPr>
            <a:cxnSpLocks/>
          </p:cNvCxnSpPr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9BAA2722-0A65-E240-A57B-684B202C944D}"/>
              </a:ext>
            </a:extLst>
          </p:cNvPr>
          <p:cNvCxnSpPr>
            <a:cxnSpLocks/>
          </p:cNvCxnSpPr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911AEDDA-3E81-1C4F-92C5-E0D45B63DF88}"/>
              </a:ext>
            </a:extLst>
          </p:cNvPr>
          <p:cNvCxnSpPr>
            <a:cxnSpLocks/>
          </p:cNvCxnSpPr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0CF30D-FF00-1943-8A3C-105F52DC130B}"/>
              </a:ext>
            </a:extLst>
          </p:cNvPr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F6FAFF3-0AE4-0E43-854D-D6D2529716FD}"/>
              </a:ext>
            </a:extLst>
          </p:cNvPr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4B75816-AD0E-A34C-AF99-61843B1AFAE3}"/>
              </a:ext>
            </a:extLst>
          </p:cNvPr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6FEFA2D-2F68-B342-B6DE-93312647DCDD}"/>
              </a:ext>
            </a:extLst>
          </p:cNvPr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CA3B2C-396C-6B48-A1EC-F0C06AA4ED60}"/>
              </a:ext>
            </a:extLst>
          </p:cNvPr>
          <p:cNvCxnSpPr>
            <a:cxnSpLocks/>
          </p:cNvCxnSpPr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F8300C4-7A73-384F-B22C-69178F44EA79}"/>
              </a:ext>
            </a:extLst>
          </p:cNvPr>
          <p:cNvSpPr txBox="1"/>
          <p:nvPr/>
        </p:nvSpPr>
        <p:spPr>
          <a:xfrm>
            <a:off x="7604463" y="165272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2DD1036B-CB0F-2848-B7DF-28FD76EF36A2}"/>
              </a:ext>
            </a:extLst>
          </p:cNvPr>
          <p:cNvCxnSpPr>
            <a:cxnSpLocks/>
          </p:cNvCxnSpPr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C72B030-3748-AA4A-A9DA-8E6DD694EEEA}"/>
              </a:ext>
            </a:extLst>
          </p:cNvPr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078931F3-7501-4E4E-A1F9-CA6EEA4840FC}"/>
              </a:ext>
            </a:extLst>
          </p:cNvPr>
          <p:cNvCxnSpPr>
            <a:cxnSpLocks/>
          </p:cNvCxnSpPr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AD78D9B6-A3D4-1248-BE49-2E3BB4656DBF}"/>
              </a:ext>
            </a:extLst>
          </p:cNvPr>
          <p:cNvCxnSpPr>
            <a:cxnSpLocks/>
          </p:cNvCxnSpPr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1BF430AA-032B-0B42-B66F-363F3B7F2E2D}"/>
              </a:ext>
            </a:extLst>
          </p:cNvPr>
          <p:cNvCxnSpPr>
            <a:cxnSpLocks/>
          </p:cNvCxnSpPr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900BF2-DB10-404F-8892-51997C280393}"/>
              </a:ext>
            </a:extLst>
          </p:cNvPr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597F8D7D-FBAC-4F46-8D17-34DA7C85D266}"/>
              </a:ext>
            </a:extLst>
          </p:cNvPr>
          <p:cNvCxnSpPr>
            <a:cxnSpLocks/>
          </p:cNvCxnSpPr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5B36845-6850-9246-A972-3780C4AD4C18}"/>
              </a:ext>
            </a:extLst>
          </p:cNvPr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9" name="表格 118">
            <a:extLst>
              <a:ext uri="{FF2B5EF4-FFF2-40B4-BE49-F238E27FC236}">
                <a16:creationId xmlns:a16="http://schemas.microsoft.com/office/drawing/2014/main" id="{56B0F8AD-233B-4744-9289-EFF3061CA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8275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20" name="文本框 119">
            <a:extLst>
              <a:ext uri="{FF2B5EF4-FFF2-40B4-BE49-F238E27FC236}">
                <a16:creationId xmlns:a16="http://schemas.microsoft.com/office/drawing/2014/main" id="{0508A606-DC75-8C46-A65A-3C2FC9B5814D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C57EE51-D0F5-0D46-8C8A-08108D05661C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C7CF5B2-6473-9940-B370-70509D70216F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BD7ED39-C2F0-B043-AC45-2C6BC482626C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A19CE4A-6459-6D40-A4BF-F2D502C5E45A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B7FF56-DC99-EA47-83D3-87BFB0E39A9F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69EFEF3-F9A6-8F43-BDC6-61A683F38C38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27334E9-F5E6-0647-9A5C-7EF67A896957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4D1F68E-EF88-B644-AFB6-120E072D450B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DD62642-02BA-0F4C-81E3-81AF750F2114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D675B7F-77BA-144F-B930-24D7AD3278E8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D568B52-7B6C-7A42-BA0E-14499A800A17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9410472-D7B0-4D4B-B804-7EB26E5324FE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9D2A16D-89FD-EC4F-A8BE-4EEEEAF74D26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5DF798F-0F69-A84C-A15B-16DECB34A751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9EE5229-EC24-5F4D-85C4-B3B603A0AC19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E71CC3FC-6C02-0747-B247-681EA50E3559}"/>
              </a:ext>
            </a:extLst>
          </p:cNvPr>
          <p:cNvCxnSpPr>
            <a:cxnSpLocks/>
          </p:cNvCxnSpPr>
          <p:nvPr/>
        </p:nvCxnSpPr>
        <p:spPr>
          <a:xfrm>
            <a:off x="785612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698A639-DD4C-C84C-A85B-FEBC9B1572A0}"/>
              </a:ext>
            </a:extLst>
          </p:cNvPr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377C4AD1-F4AC-5842-AAFA-BBF22A8DA25B}"/>
              </a:ext>
            </a:extLst>
          </p:cNvPr>
          <p:cNvCxnSpPr>
            <a:cxnSpLocks/>
          </p:cNvCxnSpPr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A2C5F7D2-D9A6-8440-812E-834D9B01FD6E}"/>
              </a:ext>
            </a:extLst>
          </p:cNvPr>
          <p:cNvCxnSpPr>
            <a:cxnSpLocks/>
          </p:cNvCxnSpPr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8164F1B-8B00-4C41-BAC6-ECDC786083D5}"/>
              </a:ext>
            </a:extLst>
          </p:cNvPr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D0BF23F-50BA-F040-94C5-9EACECC7DE84}"/>
              </a:ext>
            </a:extLst>
          </p:cNvPr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3503E07-43F0-FA4C-BF37-EE3DBAFA184E}"/>
              </a:ext>
            </a:extLst>
          </p:cNvPr>
          <p:cNvCxnSpPr>
            <a:cxnSpLocks/>
          </p:cNvCxnSpPr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B99B7B9-E35E-6547-B282-EE5E7D4ED700}"/>
              </a:ext>
            </a:extLst>
          </p:cNvPr>
          <p:cNvCxnSpPr>
            <a:cxnSpLocks/>
          </p:cNvCxnSpPr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49CE3A-826A-944B-BA11-1DD4E2394190}"/>
              </a:ext>
            </a:extLst>
          </p:cNvPr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DC0FE2D-7428-D94E-B5B4-4717F2748B21}"/>
              </a:ext>
            </a:extLst>
          </p:cNvPr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B4B3109-CDDB-044A-BE13-9E3A032494CB}"/>
              </a:ext>
            </a:extLst>
          </p:cNvPr>
          <p:cNvSpPr/>
          <p:nvPr/>
        </p:nvSpPr>
        <p:spPr>
          <a:xfrm>
            <a:off x="2955500" y="5291451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595D5C0C-2C28-0242-A5F0-B9DB1B0D0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81213"/>
              </p:ext>
            </p:extLst>
          </p:nvPr>
        </p:nvGraphicFramePr>
        <p:xfrm>
          <a:off x="5424492" y="5274417"/>
          <a:ext cx="1569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3691803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90010834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48" name="文本框 147">
            <a:extLst>
              <a:ext uri="{FF2B5EF4-FFF2-40B4-BE49-F238E27FC236}">
                <a16:creationId xmlns:a16="http://schemas.microsoft.com/office/drawing/2014/main" id="{16B52CB2-8F8C-3A4C-9C51-FDF64BB75714}"/>
              </a:ext>
            </a:extLst>
          </p:cNvPr>
          <p:cNvSpPr txBox="1"/>
          <p:nvPr/>
        </p:nvSpPr>
        <p:spPr>
          <a:xfrm>
            <a:off x="5469301" y="572643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5F983D0-5822-494A-85E0-DBD7A6B20B09}"/>
              </a:ext>
            </a:extLst>
          </p:cNvPr>
          <p:cNvSpPr txBox="1"/>
          <p:nvPr/>
        </p:nvSpPr>
        <p:spPr>
          <a:xfrm>
            <a:off x="5880029" y="5726177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E7A55D56-0C3E-074A-B451-13419F724EC8}"/>
              </a:ext>
            </a:extLst>
          </p:cNvPr>
          <p:cNvCxnSpPr>
            <a:cxnSpLocks/>
          </p:cNvCxnSpPr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EB7FCEA0-08C4-4245-B116-27B1CE5868B5}"/>
              </a:ext>
            </a:extLst>
          </p:cNvPr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9" name="表格 158">
            <a:extLst>
              <a:ext uri="{FF2B5EF4-FFF2-40B4-BE49-F238E27FC236}">
                <a16:creationId xmlns:a16="http://schemas.microsoft.com/office/drawing/2014/main" id="{843771F4-CEBE-F447-970F-74030FB82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54189"/>
              </p:ext>
            </p:extLst>
          </p:nvPr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60" name="文本框 159">
            <a:extLst>
              <a:ext uri="{FF2B5EF4-FFF2-40B4-BE49-F238E27FC236}">
                <a16:creationId xmlns:a16="http://schemas.microsoft.com/office/drawing/2014/main" id="{3BCE120E-EC29-E840-9D88-00F5D7D74915}"/>
              </a:ext>
            </a:extLst>
          </p:cNvPr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C23875E-6382-9541-8493-B520680EC668}"/>
              </a:ext>
            </a:extLst>
          </p:cNvPr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ED43801-3A17-9540-8D11-D9DE26696F6E}"/>
              </a:ext>
            </a:extLst>
          </p:cNvPr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396C05D-2459-7043-B14E-B33C1BDF46AA}"/>
              </a:ext>
            </a:extLst>
          </p:cNvPr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4C6BD73-2C13-A24A-AC7C-72DA3B0573AD}"/>
              </a:ext>
            </a:extLst>
          </p:cNvPr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0412664-117C-1C4C-B8C4-E800FDF2F8CA}"/>
              </a:ext>
            </a:extLst>
          </p:cNvPr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F71C892-7728-CC44-BC12-F1ACC12969D5}"/>
              </a:ext>
            </a:extLst>
          </p:cNvPr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AC98324-D64F-984C-BC3A-152989C620CF}"/>
              </a:ext>
            </a:extLst>
          </p:cNvPr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A0F776B-7AFA-BD44-BF21-7644F6B3158A}"/>
              </a:ext>
            </a:extLst>
          </p:cNvPr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598E8C6-33C7-434A-BFFF-244A5CB2B6F7}"/>
              </a:ext>
            </a:extLst>
          </p:cNvPr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68B2EF8-8A0E-4D4A-96DD-114393696BD9}"/>
              </a:ext>
            </a:extLst>
          </p:cNvPr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486949BA-E786-6043-A4D9-02279B470C8C}"/>
              </a:ext>
            </a:extLst>
          </p:cNvPr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0712100-D630-1343-8493-0D8FA360460F}"/>
              </a:ext>
            </a:extLst>
          </p:cNvPr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56CBCEB-75D4-ED42-A44C-9ABB78C8F30C}"/>
              </a:ext>
            </a:extLst>
          </p:cNvPr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AD98061-0E78-7B49-919B-E565C73B55F1}"/>
              </a:ext>
            </a:extLst>
          </p:cNvPr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E5CF329-89A3-B74F-802A-B62128081DE3}"/>
              </a:ext>
            </a:extLst>
          </p:cNvPr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1" name="直线箭头连接符 420">
            <a:extLst>
              <a:ext uri="{FF2B5EF4-FFF2-40B4-BE49-F238E27FC236}">
                <a16:creationId xmlns:a16="http://schemas.microsoft.com/office/drawing/2014/main" id="{46CEC2DD-A2FA-E84A-B0E1-122E0D5BE02F}"/>
              </a:ext>
            </a:extLst>
          </p:cNvPr>
          <p:cNvCxnSpPr>
            <a:cxnSpLocks/>
          </p:cNvCxnSpPr>
          <p:nvPr/>
        </p:nvCxnSpPr>
        <p:spPr>
          <a:xfrm>
            <a:off x="6309525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线箭头连接符 421">
            <a:extLst>
              <a:ext uri="{FF2B5EF4-FFF2-40B4-BE49-F238E27FC236}">
                <a16:creationId xmlns:a16="http://schemas.microsoft.com/office/drawing/2014/main" id="{A200341B-A188-7A4D-963D-3B06FA96107E}"/>
              </a:ext>
            </a:extLst>
          </p:cNvPr>
          <p:cNvCxnSpPr>
            <a:cxnSpLocks/>
          </p:cNvCxnSpPr>
          <p:nvPr/>
        </p:nvCxnSpPr>
        <p:spPr>
          <a:xfrm>
            <a:off x="6729600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4C75D60-7FB0-CD44-A320-FFD995F1A875}"/>
              </a:ext>
            </a:extLst>
          </p:cNvPr>
          <p:cNvSpPr txBox="1"/>
          <p:nvPr/>
        </p:nvSpPr>
        <p:spPr>
          <a:xfrm>
            <a:off x="6003273" y="16444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378554F9-DC5B-5449-A069-941B2627BC20}"/>
              </a:ext>
            </a:extLst>
          </p:cNvPr>
          <p:cNvSpPr txBox="1"/>
          <p:nvPr/>
        </p:nvSpPr>
        <p:spPr>
          <a:xfrm>
            <a:off x="6479160" y="164449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535BA793-EF1C-D34A-9FAA-FB0C1D8E53C8}"/>
              </a:ext>
            </a:extLst>
          </p:cNvPr>
          <p:cNvSpPr txBox="1"/>
          <p:nvPr/>
        </p:nvSpPr>
        <p:spPr>
          <a:xfrm>
            <a:off x="5399848" y="163854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6" name="直线箭头连接符 425">
            <a:extLst>
              <a:ext uri="{FF2B5EF4-FFF2-40B4-BE49-F238E27FC236}">
                <a16:creationId xmlns:a16="http://schemas.microsoft.com/office/drawing/2014/main" id="{34EE2A13-5606-7541-BD77-27C91A91D05A}"/>
              </a:ext>
            </a:extLst>
          </p:cNvPr>
          <p:cNvCxnSpPr>
            <a:cxnSpLocks/>
          </p:cNvCxnSpPr>
          <p:nvPr/>
        </p:nvCxnSpPr>
        <p:spPr>
          <a:xfrm>
            <a:off x="5524786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线箭头连接符 426">
            <a:extLst>
              <a:ext uri="{FF2B5EF4-FFF2-40B4-BE49-F238E27FC236}">
                <a16:creationId xmlns:a16="http://schemas.microsoft.com/office/drawing/2014/main" id="{024BCDCD-0EB2-C641-BDF3-348F8E0A5FD2}"/>
              </a:ext>
            </a:extLst>
          </p:cNvPr>
          <p:cNvCxnSpPr>
            <a:cxnSpLocks/>
          </p:cNvCxnSpPr>
          <p:nvPr/>
        </p:nvCxnSpPr>
        <p:spPr>
          <a:xfrm>
            <a:off x="5902451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文本框 427">
            <a:extLst>
              <a:ext uri="{FF2B5EF4-FFF2-40B4-BE49-F238E27FC236}">
                <a16:creationId xmlns:a16="http://schemas.microsoft.com/office/drawing/2014/main" id="{5B4268BB-7215-844E-91B3-A5FDD55BA44C}"/>
              </a:ext>
            </a:extLst>
          </p:cNvPr>
          <p:cNvSpPr txBox="1"/>
          <p:nvPr/>
        </p:nvSpPr>
        <p:spPr>
          <a:xfrm>
            <a:off x="5793786" y="16385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9" name="直线箭头连接符 428">
            <a:extLst>
              <a:ext uri="{FF2B5EF4-FFF2-40B4-BE49-F238E27FC236}">
                <a16:creationId xmlns:a16="http://schemas.microsoft.com/office/drawing/2014/main" id="{0E539974-6421-BE45-9E55-72C66C7E50FE}"/>
              </a:ext>
            </a:extLst>
          </p:cNvPr>
          <p:cNvCxnSpPr>
            <a:cxnSpLocks/>
          </p:cNvCxnSpPr>
          <p:nvPr/>
        </p:nvCxnSpPr>
        <p:spPr>
          <a:xfrm>
            <a:off x="5122190" y="18835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>
            <a:extLst>
              <a:ext uri="{FF2B5EF4-FFF2-40B4-BE49-F238E27FC236}">
                <a16:creationId xmlns:a16="http://schemas.microsoft.com/office/drawing/2014/main" id="{ABD9D075-7F6F-6F48-85C5-AC0BDF65CD26}"/>
              </a:ext>
            </a:extLst>
          </p:cNvPr>
          <p:cNvSpPr txBox="1"/>
          <p:nvPr/>
        </p:nvSpPr>
        <p:spPr>
          <a:xfrm>
            <a:off x="4769870" y="165272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1" name="直线箭头连接符 430">
            <a:extLst>
              <a:ext uri="{FF2B5EF4-FFF2-40B4-BE49-F238E27FC236}">
                <a16:creationId xmlns:a16="http://schemas.microsoft.com/office/drawing/2014/main" id="{11614120-3A14-C24E-88A8-AF6A5747A4DA}"/>
              </a:ext>
            </a:extLst>
          </p:cNvPr>
          <p:cNvCxnSpPr>
            <a:cxnSpLocks/>
          </p:cNvCxnSpPr>
          <p:nvPr/>
        </p:nvCxnSpPr>
        <p:spPr>
          <a:xfrm>
            <a:off x="8277663" y="1733879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文本框 431">
            <a:extLst>
              <a:ext uri="{FF2B5EF4-FFF2-40B4-BE49-F238E27FC236}">
                <a16:creationId xmlns:a16="http://schemas.microsoft.com/office/drawing/2014/main" id="{BEA17D93-CB78-134B-853B-88341ABB3DE7}"/>
              </a:ext>
            </a:extLst>
          </p:cNvPr>
          <p:cNvSpPr txBox="1"/>
          <p:nvPr/>
        </p:nvSpPr>
        <p:spPr>
          <a:xfrm>
            <a:off x="7949223" y="148224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4" name="直线箭头连接符 433">
            <a:extLst>
              <a:ext uri="{FF2B5EF4-FFF2-40B4-BE49-F238E27FC236}">
                <a16:creationId xmlns:a16="http://schemas.microsoft.com/office/drawing/2014/main" id="{768D02F7-7420-AF47-960E-104A899D20E2}"/>
              </a:ext>
            </a:extLst>
          </p:cNvPr>
          <p:cNvCxnSpPr>
            <a:cxnSpLocks/>
          </p:cNvCxnSpPr>
          <p:nvPr/>
        </p:nvCxnSpPr>
        <p:spPr>
          <a:xfrm>
            <a:off x="865890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>
            <a:extLst>
              <a:ext uri="{FF2B5EF4-FFF2-40B4-BE49-F238E27FC236}">
                <a16:creationId xmlns:a16="http://schemas.microsoft.com/office/drawing/2014/main" id="{BEDF3811-1D67-E442-AD0F-648E34B79265}"/>
              </a:ext>
            </a:extLst>
          </p:cNvPr>
          <p:cNvCxnSpPr>
            <a:cxnSpLocks/>
          </p:cNvCxnSpPr>
          <p:nvPr/>
        </p:nvCxnSpPr>
        <p:spPr>
          <a:xfrm>
            <a:off x="904385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文本框 435">
            <a:extLst>
              <a:ext uri="{FF2B5EF4-FFF2-40B4-BE49-F238E27FC236}">
                <a16:creationId xmlns:a16="http://schemas.microsoft.com/office/drawing/2014/main" id="{BB18FF08-7BE4-E842-AA5F-54BC18B734B4}"/>
              </a:ext>
            </a:extLst>
          </p:cNvPr>
          <p:cNvSpPr txBox="1"/>
          <p:nvPr/>
        </p:nvSpPr>
        <p:spPr>
          <a:xfrm>
            <a:off x="8548883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FC6AE949-4B4E-8B47-8F3D-5F3D5180F950}"/>
              </a:ext>
            </a:extLst>
          </p:cNvPr>
          <p:cNvSpPr txBox="1"/>
          <p:nvPr/>
        </p:nvSpPr>
        <p:spPr>
          <a:xfrm>
            <a:off x="8930833" y="165272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E784C550-F54C-E547-912C-FA5F05F95C31}"/>
              </a:ext>
            </a:extLst>
          </p:cNvPr>
          <p:cNvSpPr txBox="1"/>
          <p:nvPr/>
        </p:nvSpPr>
        <p:spPr>
          <a:xfrm>
            <a:off x="4440113" y="2884895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4" name="直线箭头连接符 443">
            <a:extLst>
              <a:ext uri="{FF2B5EF4-FFF2-40B4-BE49-F238E27FC236}">
                <a16:creationId xmlns:a16="http://schemas.microsoft.com/office/drawing/2014/main" id="{EC84CCB5-330B-0044-AE30-F659427227FC}"/>
              </a:ext>
            </a:extLst>
          </p:cNvPr>
          <p:cNvCxnSpPr>
            <a:cxnSpLocks/>
          </p:cNvCxnSpPr>
          <p:nvPr/>
        </p:nvCxnSpPr>
        <p:spPr>
          <a:xfrm>
            <a:off x="4691771" y="312720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>
            <a:extLst>
              <a:ext uri="{FF2B5EF4-FFF2-40B4-BE49-F238E27FC236}">
                <a16:creationId xmlns:a16="http://schemas.microsoft.com/office/drawing/2014/main" id="{C023A1F7-55E3-1B45-8A70-7176E00A10E4}"/>
              </a:ext>
            </a:extLst>
          </p:cNvPr>
          <p:cNvCxnSpPr>
            <a:cxnSpLocks/>
          </p:cNvCxnSpPr>
          <p:nvPr/>
        </p:nvCxnSpPr>
        <p:spPr>
          <a:xfrm>
            <a:off x="5104808" y="2952957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文本框 445">
            <a:extLst>
              <a:ext uri="{FF2B5EF4-FFF2-40B4-BE49-F238E27FC236}">
                <a16:creationId xmlns:a16="http://schemas.microsoft.com/office/drawing/2014/main" id="{80342AA0-AA89-574B-855C-DDAEA527F187}"/>
              </a:ext>
            </a:extLst>
          </p:cNvPr>
          <p:cNvSpPr txBox="1"/>
          <p:nvPr/>
        </p:nvSpPr>
        <p:spPr>
          <a:xfrm>
            <a:off x="4776368" y="270132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51" name="直线箭头连接符 450">
            <a:extLst>
              <a:ext uri="{FF2B5EF4-FFF2-40B4-BE49-F238E27FC236}">
                <a16:creationId xmlns:a16="http://schemas.microsoft.com/office/drawing/2014/main" id="{47DA135B-47D9-1A4F-9B6C-54E2CD4B0887}"/>
              </a:ext>
            </a:extLst>
          </p:cNvPr>
          <p:cNvCxnSpPr>
            <a:cxnSpLocks/>
          </p:cNvCxnSpPr>
          <p:nvPr/>
        </p:nvCxnSpPr>
        <p:spPr>
          <a:xfrm>
            <a:off x="5486118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箭头连接符 451">
            <a:extLst>
              <a:ext uri="{FF2B5EF4-FFF2-40B4-BE49-F238E27FC236}">
                <a16:creationId xmlns:a16="http://schemas.microsoft.com/office/drawing/2014/main" id="{0F72F208-3B2B-994C-A59E-EA50BE230F46}"/>
              </a:ext>
            </a:extLst>
          </p:cNvPr>
          <p:cNvCxnSpPr>
            <a:cxnSpLocks/>
          </p:cNvCxnSpPr>
          <p:nvPr/>
        </p:nvCxnSpPr>
        <p:spPr>
          <a:xfrm>
            <a:off x="5906193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文本框 452">
            <a:extLst>
              <a:ext uri="{FF2B5EF4-FFF2-40B4-BE49-F238E27FC236}">
                <a16:creationId xmlns:a16="http://schemas.microsoft.com/office/drawing/2014/main" id="{B87E042B-7F73-4D4C-8B47-106D9073DA6F}"/>
              </a:ext>
            </a:extLst>
          </p:cNvPr>
          <p:cNvSpPr txBox="1"/>
          <p:nvPr/>
        </p:nvSpPr>
        <p:spPr>
          <a:xfrm>
            <a:off x="5179866" y="288316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28D2EC5A-A1E1-E448-A838-83B3B8C1F211}"/>
              </a:ext>
            </a:extLst>
          </p:cNvPr>
          <p:cNvSpPr txBox="1"/>
          <p:nvPr/>
        </p:nvSpPr>
        <p:spPr>
          <a:xfrm>
            <a:off x="5655753" y="288316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8FD83065-1D8E-9344-B2C3-92818F21A147}"/>
              </a:ext>
            </a:extLst>
          </p:cNvPr>
          <p:cNvSpPr txBox="1"/>
          <p:nvPr/>
        </p:nvSpPr>
        <p:spPr>
          <a:xfrm>
            <a:off x="6427529" y="2879889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57" name="直线箭头连接符 456">
            <a:extLst>
              <a:ext uri="{FF2B5EF4-FFF2-40B4-BE49-F238E27FC236}">
                <a16:creationId xmlns:a16="http://schemas.microsoft.com/office/drawing/2014/main" id="{3027A924-1AE3-1E44-A9BC-62DCD535467D}"/>
              </a:ext>
            </a:extLst>
          </p:cNvPr>
          <p:cNvCxnSpPr>
            <a:cxnSpLocks/>
          </p:cNvCxnSpPr>
          <p:nvPr/>
        </p:nvCxnSpPr>
        <p:spPr>
          <a:xfrm>
            <a:off x="6679187" y="3122196"/>
            <a:ext cx="0" cy="2633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>
            <a:extLst>
              <a:ext uri="{FF2B5EF4-FFF2-40B4-BE49-F238E27FC236}">
                <a16:creationId xmlns:a16="http://schemas.microsoft.com/office/drawing/2014/main" id="{0747B82D-9832-A548-B84E-476FAFD9FF94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3142004" y="4099662"/>
            <a:ext cx="3183382" cy="1122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线箭头连接符 461">
            <a:extLst>
              <a:ext uri="{FF2B5EF4-FFF2-40B4-BE49-F238E27FC236}">
                <a16:creationId xmlns:a16="http://schemas.microsoft.com/office/drawing/2014/main" id="{4C98C1FC-3F2A-424A-9853-3654340B6A86}"/>
              </a:ext>
            </a:extLst>
          </p:cNvPr>
          <p:cNvCxnSpPr>
            <a:cxnSpLocks/>
            <a:endCxn id="168" idx="2"/>
          </p:cNvCxnSpPr>
          <p:nvPr/>
        </p:nvCxnSpPr>
        <p:spPr>
          <a:xfrm flipH="1" flipV="1">
            <a:off x="6310899" y="4097204"/>
            <a:ext cx="489004" cy="1125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线箭头连接符 465">
            <a:extLst>
              <a:ext uri="{FF2B5EF4-FFF2-40B4-BE49-F238E27FC236}">
                <a16:creationId xmlns:a16="http://schemas.microsoft.com/office/drawing/2014/main" id="{E27051F9-0E53-0946-B39E-26E53EBF41B1}"/>
              </a:ext>
            </a:extLst>
          </p:cNvPr>
          <p:cNvCxnSpPr>
            <a:cxnSpLocks/>
            <a:stCxn id="40" idx="2"/>
            <a:endCxn id="471" idx="2"/>
          </p:cNvCxnSpPr>
          <p:nvPr/>
        </p:nvCxnSpPr>
        <p:spPr>
          <a:xfrm flipV="1">
            <a:off x="1800248" y="6003438"/>
            <a:ext cx="4593971" cy="95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文本框 470">
            <a:extLst>
              <a:ext uri="{FF2B5EF4-FFF2-40B4-BE49-F238E27FC236}">
                <a16:creationId xmlns:a16="http://schemas.microsoft.com/office/drawing/2014/main" id="{C00E6241-E2BE-744A-90E4-5C3F8D606AD1}"/>
              </a:ext>
            </a:extLst>
          </p:cNvPr>
          <p:cNvSpPr txBox="1"/>
          <p:nvPr/>
        </p:nvSpPr>
        <p:spPr>
          <a:xfrm>
            <a:off x="6257001" y="572643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5DF3FB63-02EA-C044-BA9E-E2DB2AE4038E}"/>
              </a:ext>
            </a:extLst>
          </p:cNvPr>
          <p:cNvSpPr txBox="1"/>
          <p:nvPr/>
        </p:nvSpPr>
        <p:spPr>
          <a:xfrm>
            <a:off x="6667729" y="5726177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4" name="直线箭头连接符 473">
            <a:extLst>
              <a:ext uri="{FF2B5EF4-FFF2-40B4-BE49-F238E27FC236}">
                <a16:creationId xmlns:a16="http://schemas.microsoft.com/office/drawing/2014/main" id="{A003AA0D-FA63-7040-A982-4A0B5A00CDFF}"/>
              </a:ext>
            </a:extLst>
          </p:cNvPr>
          <p:cNvCxnSpPr>
            <a:cxnSpLocks/>
            <a:stCxn id="36" idx="2"/>
            <a:endCxn id="133" idx="2"/>
          </p:cNvCxnSpPr>
          <p:nvPr/>
        </p:nvCxnSpPr>
        <p:spPr>
          <a:xfrm flipV="1">
            <a:off x="1796536" y="2831159"/>
            <a:ext cx="6524727" cy="264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2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C30D2D1-4803-D04A-BAC6-99ECF151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8575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A370167-3333-0F44-97C3-DC6817FF3D5A}"/>
              </a:ext>
            </a:extLst>
          </p:cNvPr>
          <p:cNvSpPr txBox="1"/>
          <p:nvPr/>
        </p:nvSpPr>
        <p:spPr>
          <a:xfrm>
            <a:off x="3529944" y="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97DA62-E0DE-424C-9FF7-48DAD66537C4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F799EA-F258-394D-A7DD-D8333076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43554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A1B2223-124A-8B47-B0A0-BED2AD8FF553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D4AFEA-1878-A145-ADBF-64B60A141C9C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32495E-F545-C544-B504-E8B4195CD66E}"/>
              </a:ext>
            </a:extLst>
          </p:cNvPr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ED42DF2-13CC-AF47-8EAA-1AEA2681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34562"/>
              </p:ext>
            </p:extLst>
          </p:nvPr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E289D56-A5E4-8D4E-91C1-FA46E81332E4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BEC6AA7-634D-CD47-95C8-E473B0CAC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92577"/>
              </p:ext>
            </p:extLst>
          </p:nvPr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E8D7D31-EE45-7F48-A338-6777F1554FF4}"/>
              </a:ext>
            </a:extLst>
          </p:cNvPr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E21DD14-DB95-EE4C-81F7-1B67E5307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94682"/>
              </p:ext>
            </p:extLst>
          </p:nvPr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D5C4F0C5-9965-0243-B18A-8BA5AAD489F3}"/>
              </a:ext>
            </a:extLst>
          </p:cNvPr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F1F9CF1-638C-2C46-AD93-9A6B924F0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56614"/>
              </p:ext>
            </p:extLst>
          </p:nvPr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0A5D5CFF-3D15-2648-96E1-2159D5DEDB0D}"/>
              </a:ext>
            </a:extLst>
          </p:cNvPr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5CF13D5-C2F8-0048-B2F9-81F12F807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52052"/>
              </p:ext>
            </p:extLst>
          </p:nvPr>
        </p:nvGraphicFramePr>
        <p:xfrm>
          <a:off x="1302219" y="5472539"/>
          <a:ext cx="12672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EF016499-504A-0748-A1D8-835339E7FD51}"/>
              </a:ext>
            </a:extLst>
          </p:cNvPr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48CE929-CE6F-7E46-9727-B1E503247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62728"/>
              </p:ext>
            </p:extLst>
          </p:nvPr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1735929-18A5-F84B-919A-783C4518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41317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1C74118-DDD5-3A41-BDCA-0D82B69ED917}"/>
              </a:ext>
            </a:extLst>
          </p:cNvPr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C8FE07-EC50-6547-83E1-6811C80A0DE9}"/>
              </a:ext>
            </a:extLst>
          </p:cNvPr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06810D-6E19-2544-9224-9E66101647B8}"/>
              </a:ext>
            </a:extLst>
          </p:cNvPr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9A0F8B-87BB-8544-B3FE-EED911360235}"/>
              </a:ext>
            </a:extLst>
          </p:cNvPr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E8CD9E-006B-CC49-A4DD-EE068297C963}"/>
              </a:ext>
            </a:extLst>
          </p:cNvPr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8B8DF1-5FEB-6349-8734-3796B8D1FC39}"/>
              </a:ext>
            </a:extLst>
          </p:cNvPr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7286189-682C-F34A-90C2-778D58FA1C89}"/>
              </a:ext>
            </a:extLst>
          </p:cNvPr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D51343-8B9D-5B4B-8258-97C549147FD8}"/>
              </a:ext>
            </a:extLst>
          </p:cNvPr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BFE1D8-5D8C-154F-AACC-D1D8537B6D7B}"/>
              </a:ext>
            </a:extLst>
          </p:cNvPr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FAF114-A364-7F47-8B79-2AAF75554471}"/>
              </a:ext>
            </a:extLst>
          </p:cNvPr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E2D92F-2418-AE42-9A3F-5D936A838F64}"/>
              </a:ext>
            </a:extLst>
          </p:cNvPr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B093AA0-B681-F643-BB9B-30C6D6C4C2A4}"/>
              </a:ext>
            </a:extLst>
          </p:cNvPr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8FD6F54-8830-6544-8149-3C5AFC916DE5}"/>
              </a:ext>
            </a:extLst>
          </p:cNvPr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09E0DC-3C07-4249-9287-F3B0F241EB87}"/>
              </a:ext>
            </a:extLst>
          </p:cNvPr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693A5A-C26B-4E48-A2E6-63861A32E031}"/>
              </a:ext>
            </a:extLst>
          </p:cNvPr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CA4EDE9-9072-3C40-BB15-3C08B0D5FDA7}"/>
              </a:ext>
            </a:extLst>
          </p:cNvPr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92C93B-47B9-C94B-B271-403CCE64617D}"/>
              </a:ext>
            </a:extLst>
          </p:cNvPr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357FB6-B7DA-E347-92C5-DDBBBA3B31FB}"/>
              </a:ext>
            </a:extLst>
          </p:cNvPr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A23079-0630-EE43-BAA5-EBA772EE70C5}"/>
              </a:ext>
            </a:extLst>
          </p:cNvPr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68790CD-BC34-F44E-8944-F37800C035A3}"/>
              </a:ext>
            </a:extLst>
          </p:cNvPr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506D3B-A639-CD43-9712-43E4908CC590}"/>
              </a:ext>
            </a:extLst>
          </p:cNvPr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F6AAB-6871-964B-989A-AC122B7FFAD0}"/>
              </a:ext>
            </a:extLst>
          </p:cNvPr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E546C37-6C14-EA45-87B1-A1072EC14C23}"/>
              </a:ext>
            </a:extLst>
          </p:cNvPr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E6A360B-930D-1944-ABC6-D4789BABC01F}"/>
              </a:ext>
            </a:extLst>
          </p:cNvPr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5398A0-41BB-4640-BD0F-591F59113F28}"/>
              </a:ext>
            </a:extLst>
          </p:cNvPr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803B1C1-1184-F640-A0D3-D21EB8C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42862"/>
              </p:ext>
            </p:extLst>
          </p:nvPr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DBD802C2-ABC0-894E-A4AC-F68F257A1969}"/>
              </a:ext>
            </a:extLst>
          </p:cNvPr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D58EA3B-C04E-2242-99BE-1E99B0855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97643"/>
              </p:ext>
            </p:extLst>
          </p:nvPr>
        </p:nvGraphicFramePr>
        <p:xfrm>
          <a:off x="1085205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66F2E9DA-C513-AC4C-83FE-6AAB84765DBE}"/>
              </a:ext>
            </a:extLst>
          </p:cNvPr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4D635409-5930-D045-A03E-FF7773448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17100"/>
              </p:ext>
            </p:extLst>
          </p:nvPr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A6EECBA2-738B-144F-BF61-CA90CDF70007}"/>
              </a:ext>
            </a:extLst>
          </p:cNvPr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68E6C3DE-269B-104F-A199-3EF396D75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32826"/>
              </p:ext>
            </p:extLst>
          </p:nvPr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1BAD163F-2803-084D-AA04-C418CB7BCC28}"/>
              </a:ext>
            </a:extLst>
          </p:cNvPr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D6FA017C-EF22-B743-AF6C-84B0B85F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07169"/>
              </p:ext>
            </p:extLst>
          </p:nvPr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93139EC8-E3DF-4A49-915F-4E15CD44E232}"/>
              </a:ext>
            </a:extLst>
          </p:cNvPr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74EA0AB9-670B-9D45-B1FF-51567A2F7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70524"/>
              </p:ext>
            </p:extLst>
          </p:nvPr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BD509669-6F47-C442-A1F4-C2677CA1FBFA}"/>
              </a:ext>
            </a:extLst>
          </p:cNvPr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F0F363F-5C7E-9D46-997C-944ECCB609B6}"/>
              </a:ext>
            </a:extLst>
          </p:cNvPr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8BDE7C2-5FE6-AD4A-94B6-E941336D3BD1}"/>
              </a:ext>
            </a:extLst>
          </p:cNvPr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BD6B630-01A1-444A-ADED-7DF026A20DAC}"/>
              </a:ext>
            </a:extLst>
          </p:cNvPr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2C40E8-F574-514E-9BAA-532501241B73}"/>
              </a:ext>
            </a:extLst>
          </p:cNvPr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DEAAA98-FBA8-974B-AE28-6CB3455BFF38}"/>
              </a:ext>
            </a:extLst>
          </p:cNvPr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5F2FC45-D433-A446-B356-F48F4190FC53}"/>
              </a:ext>
            </a:extLst>
          </p:cNvPr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21DCFF4-DF38-7C42-BA22-E9B1508ED0BC}"/>
              </a:ext>
            </a:extLst>
          </p:cNvPr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62CA503-FE55-214C-9211-0A1487DF51DB}"/>
              </a:ext>
            </a:extLst>
          </p:cNvPr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180F2D8-FC23-844B-9739-E6552C492647}"/>
              </a:ext>
            </a:extLst>
          </p:cNvPr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883488E-E947-E840-8ADD-588B4F6295B8}"/>
              </a:ext>
            </a:extLst>
          </p:cNvPr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FC7D12F-709C-524F-B215-E8D350DF32E3}"/>
              </a:ext>
            </a:extLst>
          </p:cNvPr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CBDF4F0-9A47-C144-90A3-0E7647BEF429}"/>
              </a:ext>
            </a:extLst>
          </p:cNvPr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0DEBA72-1F35-1F45-9555-BB5D77903451}"/>
              </a:ext>
            </a:extLst>
          </p:cNvPr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1CAAE00-B6B5-194E-B6DC-8B02F9E0AC42}"/>
              </a:ext>
            </a:extLst>
          </p:cNvPr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6D07579-B9B2-B848-B123-DC93B9F062B2}"/>
              </a:ext>
            </a:extLst>
          </p:cNvPr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4AE629B-8FA8-4E44-A04B-0B18D9DE27F2}"/>
              </a:ext>
            </a:extLst>
          </p:cNvPr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5B54197-049F-EB40-AC20-DD5CEA88C3AA}"/>
              </a:ext>
            </a:extLst>
          </p:cNvPr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3D5A253-BEF3-1A4A-992F-533D0560B218}"/>
              </a:ext>
            </a:extLst>
          </p:cNvPr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0FC8C6B-C779-F746-AA72-494048D34237}"/>
              </a:ext>
            </a:extLst>
          </p:cNvPr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A82BFCC-990E-294D-8989-5FCB82530570}"/>
              </a:ext>
            </a:extLst>
          </p:cNvPr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3C22EE9-DD7C-7E40-AD5E-0126D1322D0E}"/>
              </a:ext>
            </a:extLst>
          </p:cNvPr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C34B72B-3255-4642-9892-273C6049B285}"/>
              </a:ext>
            </a:extLst>
          </p:cNvPr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5634DA5-B6A1-5542-9EF1-27CA6F94D921}"/>
              </a:ext>
            </a:extLst>
          </p:cNvPr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A75C30C-AA5D-D341-A778-388405D8870E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DD2AB93-C496-B94F-8084-5AE4E7ADBF3F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D6F5483-ECF5-F64C-9A8D-36ABF151DC99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B649328-70D9-3B4F-965E-D2C8F0D028FA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3EBD129-42EF-7140-B5DD-9912FEFFDB56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5CEBEFF-C1C1-774B-BD9D-F0E46756D42F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666ED4A-5107-F04E-8950-AC9DEDA1AD2A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98A3517-FE75-9546-963E-9F28B734A9AA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A463041-306C-5640-A488-4BBC14F7A432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CC269DA-C284-0F47-AA7C-A141703D1399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45001DD-8A18-D94E-9D48-0490DAD8C266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1A8C568-759F-EE46-AF24-DC012639EA1F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E99BB22-AD15-B34C-9BC6-92CFC9C5DB5E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4A855E5-5B67-DF4C-94AD-42E1B0924A98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08FB89E-3587-D34B-83E1-F8F9765CE918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DDB769C-408E-2047-B08E-B80027F1F4A0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AE677C0-35A3-0B4B-AD73-95CD623B6075}"/>
              </a:ext>
            </a:extLst>
          </p:cNvPr>
          <p:cNvCxnSpPr>
            <a:cxnSpLocks/>
          </p:cNvCxnSpPr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B4C01FD-8AD1-6D41-9E10-2F757B2EABAA}"/>
              </a:ext>
            </a:extLst>
          </p:cNvPr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146E516-D38D-8841-8B6E-B9F63B18FF24}"/>
              </a:ext>
            </a:extLst>
          </p:cNvPr>
          <p:cNvCxnSpPr>
            <a:cxnSpLocks/>
          </p:cNvCxnSpPr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D3DD0E4-4EE0-704B-8C3C-96BBCE38D7FD}"/>
              </a:ext>
            </a:extLst>
          </p:cNvPr>
          <p:cNvCxnSpPr>
            <a:cxnSpLocks/>
          </p:cNvCxnSpPr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45E343BC-0854-9545-A08D-9E975E61AC98}"/>
              </a:ext>
            </a:extLst>
          </p:cNvPr>
          <p:cNvCxnSpPr>
            <a:cxnSpLocks/>
          </p:cNvCxnSpPr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C0539134-C9C0-3047-BE59-B681953BEE40}"/>
              </a:ext>
            </a:extLst>
          </p:cNvPr>
          <p:cNvCxnSpPr>
            <a:cxnSpLocks/>
          </p:cNvCxnSpPr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0E72A3A-C2C5-1141-B111-66003F83D8A0}"/>
              </a:ext>
            </a:extLst>
          </p:cNvPr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4BCBB36-6035-7E47-8B72-DCF9B70A2C32}"/>
              </a:ext>
            </a:extLst>
          </p:cNvPr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50AFEC1-7D3E-E044-84FA-0DDC8F77CC90}"/>
              </a:ext>
            </a:extLst>
          </p:cNvPr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CC68E22-B6F8-FF42-8569-EFFDF94D0B76}"/>
              </a:ext>
            </a:extLst>
          </p:cNvPr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F6A4091C-E960-1342-9FD3-82BB51463E24}"/>
              </a:ext>
            </a:extLst>
          </p:cNvPr>
          <p:cNvCxnSpPr>
            <a:cxnSpLocks/>
          </p:cNvCxnSpPr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0DD62CB-5C7E-A84D-8F34-E3E45357936D}"/>
              </a:ext>
            </a:extLst>
          </p:cNvPr>
          <p:cNvSpPr txBox="1"/>
          <p:nvPr/>
        </p:nvSpPr>
        <p:spPr>
          <a:xfrm>
            <a:off x="7604463" y="165272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D867694-1444-2343-9D12-30D86A34E5DB}"/>
              </a:ext>
            </a:extLst>
          </p:cNvPr>
          <p:cNvCxnSpPr>
            <a:cxnSpLocks/>
          </p:cNvCxnSpPr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B06C688-C287-8040-B908-C98EDCB0DFB9}"/>
              </a:ext>
            </a:extLst>
          </p:cNvPr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F1535215-B579-FD4C-9950-79F19C19302F}"/>
              </a:ext>
            </a:extLst>
          </p:cNvPr>
          <p:cNvCxnSpPr>
            <a:cxnSpLocks/>
          </p:cNvCxnSpPr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FDE43CC2-7A2D-F648-B9BD-0FB4EFFFE774}"/>
              </a:ext>
            </a:extLst>
          </p:cNvPr>
          <p:cNvCxnSpPr>
            <a:cxnSpLocks/>
          </p:cNvCxnSpPr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44262C17-DD75-9A45-AB3C-219457BACA21}"/>
              </a:ext>
            </a:extLst>
          </p:cNvPr>
          <p:cNvCxnSpPr>
            <a:cxnSpLocks/>
          </p:cNvCxnSpPr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460079D-EEBE-DB4E-A609-1CD339C1F211}"/>
              </a:ext>
            </a:extLst>
          </p:cNvPr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DA646C51-E806-F14A-87C0-2B22A040351D}"/>
              </a:ext>
            </a:extLst>
          </p:cNvPr>
          <p:cNvCxnSpPr>
            <a:cxnSpLocks/>
          </p:cNvCxnSpPr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99E0E0C-31A5-C74B-8E6F-F281726CF4F1}"/>
              </a:ext>
            </a:extLst>
          </p:cNvPr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9" name="表格 118">
            <a:extLst>
              <a:ext uri="{FF2B5EF4-FFF2-40B4-BE49-F238E27FC236}">
                <a16:creationId xmlns:a16="http://schemas.microsoft.com/office/drawing/2014/main" id="{736EC4C1-3D9C-EF40-8939-BBF7D5C5A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21401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20" name="文本框 119">
            <a:extLst>
              <a:ext uri="{FF2B5EF4-FFF2-40B4-BE49-F238E27FC236}">
                <a16:creationId xmlns:a16="http://schemas.microsoft.com/office/drawing/2014/main" id="{C1F5487A-2C3D-4545-A3F5-C6394AFFE0BD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645A9CB-E064-7646-AC8D-F09EA78B8444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DF2DAAF-2785-5740-B038-BD6FB08D33F6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0F37682-9711-B447-B08F-88B6470B1ACF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59D1599-36EA-6E42-B40B-79C333139235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83B4B18-CAC2-F64C-BCB8-A17B0C9BDD11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9DFF330-374F-CF41-AC8F-7C484390F96E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F4C259F-7D0F-6D40-A4BD-8F7C11E07219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3F27F36-3E26-7243-8FE7-E13B0A019524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0F2CB59-9541-5245-B16D-5B6D24C453D7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C09A201-D549-2746-9631-44752DD38AAC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992C1C5-111E-194E-B201-3255CB8552AE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B802779-C96D-3041-A6EA-E3B4C614C47D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1599A8E-DDDF-C142-AF14-4A606FB5A294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49A94C6-A30B-0A48-8F38-1BE1137D1AAA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63F80D3-2407-1E42-B6DC-1057089BC124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9552FB5E-B7C4-1E46-976D-52EA48A8ACE9}"/>
              </a:ext>
            </a:extLst>
          </p:cNvPr>
          <p:cNvCxnSpPr>
            <a:cxnSpLocks/>
          </p:cNvCxnSpPr>
          <p:nvPr/>
        </p:nvCxnSpPr>
        <p:spPr>
          <a:xfrm>
            <a:off x="785612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3351D02-0C17-6343-861A-CE3C0AE70C20}"/>
              </a:ext>
            </a:extLst>
          </p:cNvPr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BD9064D-A2C7-CE42-A990-0D5531721E38}"/>
              </a:ext>
            </a:extLst>
          </p:cNvPr>
          <p:cNvCxnSpPr>
            <a:cxnSpLocks/>
          </p:cNvCxnSpPr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D078D624-F289-3647-8309-6293C7A8DF69}"/>
              </a:ext>
            </a:extLst>
          </p:cNvPr>
          <p:cNvCxnSpPr>
            <a:cxnSpLocks/>
          </p:cNvCxnSpPr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B86010D-05E3-D24F-863C-C16C9AD14C36}"/>
              </a:ext>
            </a:extLst>
          </p:cNvPr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3DEF2C8-52CE-5F4F-B0F4-4FE618EEBEA9}"/>
              </a:ext>
            </a:extLst>
          </p:cNvPr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05FE51E-E29D-4E41-84E8-DA862DFDBA59}"/>
              </a:ext>
            </a:extLst>
          </p:cNvPr>
          <p:cNvCxnSpPr>
            <a:cxnSpLocks/>
          </p:cNvCxnSpPr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5CC08E74-B946-454C-BD6A-FA4C4A92CEC4}"/>
              </a:ext>
            </a:extLst>
          </p:cNvPr>
          <p:cNvCxnSpPr>
            <a:cxnSpLocks/>
          </p:cNvCxnSpPr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96CB7DA-F606-2844-8318-7C1F2F3DA6F4}"/>
              </a:ext>
            </a:extLst>
          </p:cNvPr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F93C97B-3A6E-5F44-8F3E-BADBC7F46EF4}"/>
              </a:ext>
            </a:extLst>
          </p:cNvPr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8995307-8CC9-DE42-92D2-7ED5962539FD}"/>
              </a:ext>
            </a:extLst>
          </p:cNvPr>
          <p:cNvSpPr/>
          <p:nvPr/>
        </p:nvSpPr>
        <p:spPr>
          <a:xfrm>
            <a:off x="3616234" y="5683853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7AC2C663-2876-924B-8222-25EC4A10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33697"/>
              </p:ext>
            </p:extLst>
          </p:nvPr>
        </p:nvGraphicFramePr>
        <p:xfrm>
          <a:off x="6085226" y="5666819"/>
          <a:ext cx="2354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3691803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90010834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20945280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401488538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48" name="文本框 147">
            <a:extLst>
              <a:ext uri="{FF2B5EF4-FFF2-40B4-BE49-F238E27FC236}">
                <a16:creationId xmlns:a16="http://schemas.microsoft.com/office/drawing/2014/main" id="{90B0C9F4-D16C-684C-98E0-69F5556921E2}"/>
              </a:ext>
            </a:extLst>
          </p:cNvPr>
          <p:cNvSpPr txBox="1"/>
          <p:nvPr/>
        </p:nvSpPr>
        <p:spPr>
          <a:xfrm>
            <a:off x="6130035" y="611884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90FCA54-1804-2444-B071-F5EA7777ABA2}"/>
              </a:ext>
            </a:extLst>
          </p:cNvPr>
          <p:cNvSpPr txBox="1"/>
          <p:nvPr/>
        </p:nvSpPr>
        <p:spPr>
          <a:xfrm>
            <a:off x="6540763" y="611857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E4D0B7C1-9D4C-B047-BE79-D5488E25BF73}"/>
              </a:ext>
            </a:extLst>
          </p:cNvPr>
          <p:cNvCxnSpPr>
            <a:cxnSpLocks/>
          </p:cNvCxnSpPr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D724898-7CF5-D949-8B06-A87202CE6240}"/>
              </a:ext>
            </a:extLst>
          </p:cNvPr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3" name="表格 152">
            <a:extLst>
              <a:ext uri="{FF2B5EF4-FFF2-40B4-BE49-F238E27FC236}">
                <a16:creationId xmlns:a16="http://schemas.microsoft.com/office/drawing/2014/main" id="{ACB143DE-BEC1-4D4F-918A-FC86E726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61236"/>
              </p:ext>
            </p:extLst>
          </p:nvPr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54" name="文本框 153">
            <a:extLst>
              <a:ext uri="{FF2B5EF4-FFF2-40B4-BE49-F238E27FC236}">
                <a16:creationId xmlns:a16="http://schemas.microsoft.com/office/drawing/2014/main" id="{56AE4D3B-3AEE-044D-921C-707D390095B5}"/>
              </a:ext>
            </a:extLst>
          </p:cNvPr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2C0BCEF-20CA-0646-B2EA-A085556088FE}"/>
              </a:ext>
            </a:extLst>
          </p:cNvPr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3DB8E72-A1E0-3D46-9EEF-34BB75B3370A}"/>
              </a:ext>
            </a:extLst>
          </p:cNvPr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6777675-A3AF-3748-B804-240F4CB1CB39}"/>
              </a:ext>
            </a:extLst>
          </p:cNvPr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2661126-3F04-0A40-8E8C-06F2A676107D}"/>
              </a:ext>
            </a:extLst>
          </p:cNvPr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DFBA78A7-C5B8-A14E-8165-24747B38B52F}"/>
              </a:ext>
            </a:extLst>
          </p:cNvPr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3552AF7-0656-7A40-B9EB-736992951192}"/>
              </a:ext>
            </a:extLst>
          </p:cNvPr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99F2D53D-6846-BE43-BD2B-7F37551C4E69}"/>
              </a:ext>
            </a:extLst>
          </p:cNvPr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94260E5-7A7B-CB4F-A40B-1F935615B955}"/>
              </a:ext>
            </a:extLst>
          </p:cNvPr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C790E6D-17F4-7140-992A-280A2A27902D}"/>
              </a:ext>
            </a:extLst>
          </p:cNvPr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446810A-C2FA-314D-A488-32E32B6CEF59}"/>
              </a:ext>
            </a:extLst>
          </p:cNvPr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1D99E6E2-214E-E44E-99BA-AE18002A5203}"/>
              </a:ext>
            </a:extLst>
          </p:cNvPr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884FED2-C565-3C41-B475-E87A3F4BB503}"/>
              </a:ext>
            </a:extLst>
          </p:cNvPr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A420784-5AF1-F549-876F-51A16C928903}"/>
              </a:ext>
            </a:extLst>
          </p:cNvPr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3B38E86-4B48-4248-9248-E38FA1924C4D}"/>
              </a:ext>
            </a:extLst>
          </p:cNvPr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3F1F0CA-0283-D74F-AE32-8585C9D67EC1}"/>
              </a:ext>
            </a:extLst>
          </p:cNvPr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42FF9289-DDB8-AC4A-9B09-19A9D2697644}"/>
              </a:ext>
            </a:extLst>
          </p:cNvPr>
          <p:cNvCxnSpPr>
            <a:cxnSpLocks/>
          </p:cNvCxnSpPr>
          <p:nvPr/>
        </p:nvCxnSpPr>
        <p:spPr>
          <a:xfrm>
            <a:off x="6309525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80989495-A87E-B644-98F5-4553A52FB01C}"/>
              </a:ext>
            </a:extLst>
          </p:cNvPr>
          <p:cNvCxnSpPr>
            <a:cxnSpLocks/>
          </p:cNvCxnSpPr>
          <p:nvPr/>
        </p:nvCxnSpPr>
        <p:spPr>
          <a:xfrm>
            <a:off x="6729600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FCD3C6D-F41E-964C-8B1F-FAAB5B6F8421}"/>
              </a:ext>
            </a:extLst>
          </p:cNvPr>
          <p:cNvSpPr txBox="1"/>
          <p:nvPr/>
        </p:nvSpPr>
        <p:spPr>
          <a:xfrm>
            <a:off x="6003273" y="16444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70BF12E-FBC7-9E40-997E-26836DC30A44}"/>
              </a:ext>
            </a:extLst>
          </p:cNvPr>
          <p:cNvSpPr txBox="1"/>
          <p:nvPr/>
        </p:nvSpPr>
        <p:spPr>
          <a:xfrm>
            <a:off x="6479160" y="164449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D3D88552-11D4-9240-ABC4-2A35A1E48AAB}"/>
              </a:ext>
            </a:extLst>
          </p:cNvPr>
          <p:cNvSpPr txBox="1"/>
          <p:nvPr/>
        </p:nvSpPr>
        <p:spPr>
          <a:xfrm>
            <a:off x="5399848" y="163854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9B9E34E7-C27C-5941-82DE-A701940BF9F2}"/>
              </a:ext>
            </a:extLst>
          </p:cNvPr>
          <p:cNvCxnSpPr>
            <a:cxnSpLocks/>
          </p:cNvCxnSpPr>
          <p:nvPr/>
        </p:nvCxnSpPr>
        <p:spPr>
          <a:xfrm>
            <a:off x="5524786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1226B31A-E90C-8042-8AF1-B386A45F51EA}"/>
              </a:ext>
            </a:extLst>
          </p:cNvPr>
          <p:cNvCxnSpPr>
            <a:cxnSpLocks/>
          </p:cNvCxnSpPr>
          <p:nvPr/>
        </p:nvCxnSpPr>
        <p:spPr>
          <a:xfrm>
            <a:off x="5902451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F5BFCDB-1B64-C140-BCFD-5080CAF8C8B5}"/>
              </a:ext>
            </a:extLst>
          </p:cNvPr>
          <p:cNvSpPr txBox="1"/>
          <p:nvPr/>
        </p:nvSpPr>
        <p:spPr>
          <a:xfrm>
            <a:off x="5793786" y="16385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F3AA0884-100D-5042-ACFB-8A0A45670924}"/>
              </a:ext>
            </a:extLst>
          </p:cNvPr>
          <p:cNvCxnSpPr>
            <a:cxnSpLocks/>
          </p:cNvCxnSpPr>
          <p:nvPr/>
        </p:nvCxnSpPr>
        <p:spPr>
          <a:xfrm>
            <a:off x="5122190" y="18835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98748463-CC98-5C47-80E3-5391F1952FDA}"/>
              </a:ext>
            </a:extLst>
          </p:cNvPr>
          <p:cNvSpPr txBox="1"/>
          <p:nvPr/>
        </p:nvSpPr>
        <p:spPr>
          <a:xfrm>
            <a:off x="4769870" y="165272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212AFCC-FCFD-1F48-A2F8-5966D09206D5}"/>
              </a:ext>
            </a:extLst>
          </p:cNvPr>
          <p:cNvCxnSpPr>
            <a:cxnSpLocks/>
          </p:cNvCxnSpPr>
          <p:nvPr/>
        </p:nvCxnSpPr>
        <p:spPr>
          <a:xfrm>
            <a:off x="8277663" y="1733879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62B7BE0B-156F-6646-91D7-602B177F5341}"/>
              </a:ext>
            </a:extLst>
          </p:cNvPr>
          <p:cNvSpPr txBox="1"/>
          <p:nvPr/>
        </p:nvSpPr>
        <p:spPr>
          <a:xfrm>
            <a:off x="7949223" y="148224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D15A51B1-4B7B-294F-8AD6-8D160473C833}"/>
              </a:ext>
            </a:extLst>
          </p:cNvPr>
          <p:cNvCxnSpPr>
            <a:cxnSpLocks/>
          </p:cNvCxnSpPr>
          <p:nvPr/>
        </p:nvCxnSpPr>
        <p:spPr>
          <a:xfrm>
            <a:off x="865890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52941D48-8534-9446-A243-8541606F193B}"/>
              </a:ext>
            </a:extLst>
          </p:cNvPr>
          <p:cNvCxnSpPr>
            <a:cxnSpLocks/>
          </p:cNvCxnSpPr>
          <p:nvPr/>
        </p:nvCxnSpPr>
        <p:spPr>
          <a:xfrm>
            <a:off x="904385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4EBE3B9-70A3-EE47-AE1F-9B581EB35E43}"/>
              </a:ext>
            </a:extLst>
          </p:cNvPr>
          <p:cNvSpPr txBox="1"/>
          <p:nvPr/>
        </p:nvSpPr>
        <p:spPr>
          <a:xfrm>
            <a:off x="8548883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3C7DADB-7EE3-EC46-A98F-20E9E94EB26B}"/>
              </a:ext>
            </a:extLst>
          </p:cNvPr>
          <p:cNvSpPr txBox="1"/>
          <p:nvPr/>
        </p:nvSpPr>
        <p:spPr>
          <a:xfrm>
            <a:off x="8930833" y="165272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CE174B1-E801-8943-824C-3AE948FF2217}"/>
              </a:ext>
            </a:extLst>
          </p:cNvPr>
          <p:cNvSpPr txBox="1"/>
          <p:nvPr/>
        </p:nvSpPr>
        <p:spPr>
          <a:xfrm>
            <a:off x="4440113" y="2884895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33D8A053-554F-F346-8FC3-3B05AE9ECE08}"/>
              </a:ext>
            </a:extLst>
          </p:cNvPr>
          <p:cNvCxnSpPr>
            <a:cxnSpLocks/>
          </p:cNvCxnSpPr>
          <p:nvPr/>
        </p:nvCxnSpPr>
        <p:spPr>
          <a:xfrm>
            <a:off x="4691771" y="312720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10E04E73-80A4-2A4E-8342-07C42093B081}"/>
              </a:ext>
            </a:extLst>
          </p:cNvPr>
          <p:cNvCxnSpPr>
            <a:cxnSpLocks/>
          </p:cNvCxnSpPr>
          <p:nvPr/>
        </p:nvCxnSpPr>
        <p:spPr>
          <a:xfrm>
            <a:off x="5104808" y="2952957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C32EF6E-3BC7-5049-ACC8-C29587F9974D}"/>
              </a:ext>
            </a:extLst>
          </p:cNvPr>
          <p:cNvSpPr txBox="1"/>
          <p:nvPr/>
        </p:nvSpPr>
        <p:spPr>
          <a:xfrm>
            <a:off x="4776368" y="270132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655DF0D0-234A-9D43-9248-205A64703BBB}"/>
              </a:ext>
            </a:extLst>
          </p:cNvPr>
          <p:cNvCxnSpPr>
            <a:cxnSpLocks/>
          </p:cNvCxnSpPr>
          <p:nvPr/>
        </p:nvCxnSpPr>
        <p:spPr>
          <a:xfrm>
            <a:off x="5486118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E6BB9F06-B512-944F-8508-99A8E00A99B3}"/>
              </a:ext>
            </a:extLst>
          </p:cNvPr>
          <p:cNvCxnSpPr>
            <a:cxnSpLocks/>
          </p:cNvCxnSpPr>
          <p:nvPr/>
        </p:nvCxnSpPr>
        <p:spPr>
          <a:xfrm>
            <a:off x="5906193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BC2D5B70-8839-554C-A35A-8DC7173BEF4F}"/>
              </a:ext>
            </a:extLst>
          </p:cNvPr>
          <p:cNvSpPr txBox="1"/>
          <p:nvPr/>
        </p:nvSpPr>
        <p:spPr>
          <a:xfrm>
            <a:off x="5179866" y="288316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E0FEB84-3EFA-E149-A39F-DBAFE840A186}"/>
              </a:ext>
            </a:extLst>
          </p:cNvPr>
          <p:cNvSpPr txBox="1"/>
          <p:nvPr/>
        </p:nvSpPr>
        <p:spPr>
          <a:xfrm>
            <a:off x="5655753" y="288316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E4F2519B-29B2-FE4D-B393-406FD24B3B26}"/>
              </a:ext>
            </a:extLst>
          </p:cNvPr>
          <p:cNvSpPr txBox="1"/>
          <p:nvPr/>
        </p:nvSpPr>
        <p:spPr>
          <a:xfrm>
            <a:off x="6427529" y="2879889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45F067E-7229-0048-A268-4B2FFF893158}"/>
              </a:ext>
            </a:extLst>
          </p:cNvPr>
          <p:cNvCxnSpPr>
            <a:cxnSpLocks/>
          </p:cNvCxnSpPr>
          <p:nvPr/>
        </p:nvCxnSpPr>
        <p:spPr>
          <a:xfrm>
            <a:off x="6679187" y="3122196"/>
            <a:ext cx="0" cy="2633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0405483F-4631-3542-B780-A2573696B285}"/>
              </a:ext>
            </a:extLst>
          </p:cNvPr>
          <p:cNvSpPr txBox="1"/>
          <p:nvPr/>
        </p:nvSpPr>
        <p:spPr>
          <a:xfrm>
            <a:off x="6917735" y="611884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B4BA0ACB-61AB-D443-A0FD-C2F576EABEB3}"/>
              </a:ext>
            </a:extLst>
          </p:cNvPr>
          <p:cNvSpPr txBox="1"/>
          <p:nvPr/>
        </p:nvSpPr>
        <p:spPr>
          <a:xfrm>
            <a:off x="7328463" y="611857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2" name="表格 201">
            <a:extLst>
              <a:ext uri="{FF2B5EF4-FFF2-40B4-BE49-F238E27FC236}">
                <a16:creationId xmlns:a16="http://schemas.microsoft.com/office/drawing/2014/main" id="{1A6CC911-E5B4-474C-A6F1-C00522126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7835"/>
              </p:ext>
            </p:extLst>
          </p:nvPr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203" name="文本框 202">
            <a:extLst>
              <a:ext uri="{FF2B5EF4-FFF2-40B4-BE49-F238E27FC236}">
                <a16:creationId xmlns:a16="http://schemas.microsoft.com/office/drawing/2014/main" id="{EB46AB1F-73EA-AD48-AF4E-8562AA24DCFF}"/>
              </a:ext>
            </a:extLst>
          </p:cNvPr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EDC7B557-3F67-3A44-8C53-10572C51A162}"/>
              </a:ext>
            </a:extLst>
          </p:cNvPr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12243033-9B1C-CA4A-A2B6-FD618FFC56F0}"/>
              </a:ext>
            </a:extLst>
          </p:cNvPr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6368F283-767F-8344-AC24-F9E5DAC78505}"/>
              </a:ext>
            </a:extLst>
          </p:cNvPr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C492758-8118-254B-A21B-1427B3C0AC52}"/>
              </a:ext>
            </a:extLst>
          </p:cNvPr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39385AF9-6593-D04A-B05A-90A7E05B0639}"/>
              </a:ext>
            </a:extLst>
          </p:cNvPr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802DC47-CB86-5F4D-AEF2-C5A518C8B886}"/>
              </a:ext>
            </a:extLst>
          </p:cNvPr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2711927-D456-AE47-913B-28E55DF35423}"/>
              </a:ext>
            </a:extLst>
          </p:cNvPr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D0C8517D-9023-8447-B203-2EE208645A52}"/>
              </a:ext>
            </a:extLst>
          </p:cNvPr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9C127A8-F718-DE4F-A18B-37F8BF217ED9}"/>
              </a:ext>
            </a:extLst>
          </p:cNvPr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39F7F67-720B-FD41-86BD-4DCE0DE68A26}"/>
              </a:ext>
            </a:extLst>
          </p:cNvPr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1FCFF47-6822-C546-BE22-A2608E47E00B}"/>
              </a:ext>
            </a:extLst>
          </p:cNvPr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DC16D179-43B5-3746-B833-32031F78509B}"/>
              </a:ext>
            </a:extLst>
          </p:cNvPr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AC12FB97-6B97-1B4A-9201-6AD7FDFAE9EC}"/>
              </a:ext>
            </a:extLst>
          </p:cNvPr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BE8C7BE-A6C6-A345-B9F1-4707B9BD063B}"/>
              </a:ext>
            </a:extLst>
          </p:cNvPr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D852E36-2570-454D-A012-F0456A39CA51}"/>
              </a:ext>
            </a:extLst>
          </p:cNvPr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1" name="直线箭头连接符 250">
            <a:extLst>
              <a:ext uri="{FF2B5EF4-FFF2-40B4-BE49-F238E27FC236}">
                <a16:creationId xmlns:a16="http://schemas.microsoft.com/office/drawing/2014/main" id="{94D95E32-C187-FD44-9380-739D3E96B2A2}"/>
              </a:ext>
            </a:extLst>
          </p:cNvPr>
          <p:cNvCxnSpPr>
            <a:cxnSpLocks/>
          </p:cNvCxnSpPr>
          <p:nvPr/>
        </p:nvCxnSpPr>
        <p:spPr>
          <a:xfrm>
            <a:off x="7085241" y="2955809"/>
            <a:ext cx="0" cy="45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>
            <a:extLst>
              <a:ext uri="{FF2B5EF4-FFF2-40B4-BE49-F238E27FC236}">
                <a16:creationId xmlns:a16="http://schemas.microsoft.com/office/drawing/2014/main" id="{11128D4C-3351-3B46-8E14-5432C373937C}"/>
              </a:ext>
            </a:extLst>
          </p:cNvPr>
          <p:cNvSpPr txBox="1"/>
          <p:nvPr/>
        </p:nvSpPr>
        <p:spPr>
          <a:xfrm>
            <a:off x="6636743" y="271495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A97CEC6C-9CCC-0B4A-8706-584A0A23D17E}"/>
              </a:ext>
            </a:extLst>
          </p:cNvPr>
          <p:cNvCxnSpPr>
            <a:cxnSpLocks/>
          </p:cNvCxnSpPr>
          <p:nvPr/>
        </p:nvCxnSpPr>
        <p:spPr>
          <a:xfrm>
            <a:off x="7502484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箭头连接符 253">
            <a:extLst>
              <a:ext uri="{FF2B5EF4-FFF2-40B4-BE49-F238E27FC236}">
                <a16:creationId xmlns:a16="http://schemas.microsoft.com/office/drawing/2014/main" id="{EF8ACA0B-F091-794D-B1E6-BDEDF2D658CE}"/>
              </a:ext>
            </a:extLst>
          </p:cNvPr>
          <p:cNvCxnSpPr>
            <a:cxnSpLocks/>
          </p:cNvCxnSpPr>
          <p:nvPr/>
        </p:nvCxnSpPr>
        <p:spPr>
          <a:xfrm>
            <a:off x="7933188" y="311934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C1829D4F-1649-EF47-BF1F-ABF1F8F71CDA}"/>
              </a:ext>
            </a:extLst>
          </p:cNvPr>
          <p:cNvCxnSpPr>
            <a:cxnSpLocks/>
          </p:cNvCxnSpPr>
          <p:nvPr/>
        </p:nvCxnSpPr>
        <p:spPr>
          <a:xfrm>
            <a:off x="8330739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线箭头连接符 255">
            <a:extLst>
              <a:ext uri="{FF2B5EF4-FFF2-40B4-BE49-F238E27FC236}">
                <a16:creationId xmlns:a16="http://schemas.microsoft.com/office/drawing/2014/main" id="{91D70880-4B89-A540-9CC1-B5FFBE7BEF9C}"/>
              </a:ext>
            </a:extLst>
          </p:cNvPr>
          <p:cNvCxnSpPr>
            <a:cxnSpLocks/>
          </p:cNvCxnSpPr>
          <p:nvPr/>
        </p:nvCxnSpPr>
        <p:spPr>
          <a:xfrm>
            <a:off x="8714732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4BA11ED8-397B-AF4E-923F-C06B808953A0}"/>
              </a:ext>
            </a:extLst>
          </p:cNvPr>
          <p:cNvSpPr txBox="1"/>
          <p:nvPr/>
        </p:nvSpPr>
        <p:spPr>
          <a:xfrm>
            <a:off x="7795971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15D460C2-7730-3149-902E-754396201DD6}"/>
              </a:ext>
            </a:extLst>
          </p:cNvPr>
          <p:cNvSpPr txBox="1"/>
          <p:nvPr/>
        </p:nvSpPr>
        <p:spPr>
          <a:xfrm>
            <a:off x="8179963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7E15851A-2054-5547-8EF4-FB598910DFF9}"/>
              </a:ext>
            </a:extLst>
          </p:cNvPr>
          <p:cNvSpPr txBox="1"/>
          <p:nvPr/>
        </p:nvSpPr>
        <p:spPr>
          <a:xfrm>
            <a:off x="8569500" y="28941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307037BD-1EBD-0044-AE58-F1D7AA153DCB}"/>
              </a:ext>
            </a:extLst>
          </p:cNvPr>
          <p:cNvSpPr txBox="1"/>
          <p:nvPr/>
        </p:nvSpPr>
        <p:spPr>
          <a:xfrm>
            <a:off x="7353445" y="289896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7AACCA95-7280-B748-BC38-82626622A83A}"/>
              </a:ext>
            </a:extLst>
          </p:cNvPr>
          <p:cNvSpPr txBox="1"/>
          <p:nvPr/>
        </p:nvSpPr>
        <p:spPr>
          <a:xfrm>
            <a:off x="4034880" y="415384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8" name="直线箭头连接符 287">
            <a:extLst>
              <a:ext uri="{FF2B5EF4-FFF2-40B4-BE49-F238E27FC236}">
                <a16:creationId xmlns:a16="http://schemas.microsoft.com/office/drawing/2014/main" id="{D1E818D9-E758-DF46-8893-34261F5A8EDA}"/>
              </a:ext>
            </a:extLst>
          </p:cNvPr>
          <p:cNvCxnSpPr>
            <a:cxnSpLocks/>
          </p:cNvCxnSpPr>
          <p:nvPr/>
        </p:nvCxnSpPr>
        <p:spPr>
          <a:xfrm>
            <a:off x="4286538" y="439614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线箭头连接符 288">
            <a:extLst>
              <a:ext uri="{FF2B5EF4-FFF2-40B4-BE49-F238E27FC236}">
                <a16:creationId xmlns:a16="http://schemas.microsoft.com/office/drawing/2014/main" id="{5AA4436F-5243-E342-8974-68B24F00D912}"/>
              </a:ext>
            </a:extLst>
          </p:cNvPr>
          <p:cNvCxnSpPr>
            <a:cxnSpLocks/>
          </p:cNvCxnSpPr>
          <p:nvPr/>
        </p:nvCxnSpPr>
        <p:spPr>
          <a:xfrm>
            <a:off x="4699575" y="4221904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>
            <a:extLst>
              <a:ext uri="{FF2B5EF4-FFF2-40B4-BE49-F238E27FC236}">
                <a16:creationId xmlns:a16="http://schemas.microsoft.com/office/drawing/2014/main" id="{598CE7D8-64FA-0D40-8B74-AF09D61EB6A1}"/>
              </a:ext>
            </a:extLst>
          </p:cNvPr>
          <p:cNvSpPr txBox="1"/>
          <p:nvPr/>
        </p:nvSpPr>
        <p:spPr>
          <a:xfrm>
            <a:off x="4371135" y="397027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1" name="直线箭头连接符 290">
            <a:extLst>
              <a:ext uri="{FF2B5EF4-FFF2-40B4-BE49-F238E27FC236}">
                <a16:creationId xmlns:a16="http://schemas.microsoft.com/office/drawing/2014/main" id="{0B97A0D7-9A19-B548-836B-D9794ACBB74C}"/>
              </a:ext>
            </a:extLst>
          </p:cNvPr>
          <p:cNvCxnSpPr>
            <a:cxnSpLocks/>
          </p:cNvCxnSpPr>
          <p:nvPr/>
        </p:nvCxnSpPr>
        <p:spPr>
          <a:xfrm>
            <a:off x="5080885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线箭头连接符 291">
            <a:extLst>
              <a:ext uri="{FF2B5EF4-FFF2-40B4-BE49-F238E27FC236}">
                <a16:creationId xmlns:a16="http://schemas.microsoft.com/office/drawing/2014/main" id="{74EC2790-572F-BA44-BC1B-57AA9CBBB869}"/>
              </a:ext>
            </a:extLst>
          </p:cNvPr>
          <p:cNvCxnSpPr>
            <a:cxnSpLocks/>
          </p:cNvCxnSpPr>
          <p:nvPr/>
        </p:nvCxnSpPr>
        <p:spPr>
          <a:xfrm>
            <a:off x="5500960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>
            <a:extLst>
              <a:ext uri="{FF2B5EF4-FFF2-40B4-BE49-F238E27FC236}">
                <a16:creationId xmlns:a16="http://schemas.microsoft.com/office/drawing/2014/main" id="{5B2D7AAC-F5BA-814F-B898-866A216B7ECF}"/>
              </a:ext>
            </a:extLst>
          </p:cNvPr>
          <p:cNvSpPr txBox="1"/>
          <p:nvPr/>
        </p:nvSpPr>
        <p:spPr>
          <a:xfrm>
            <a:off x="4774633" y="415210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5B866F23-6D47-EA46-9D7B-5D39330E361D}"/>
              </a:ext>
            </a:extLst>
          </p:cNvPr>
          <p:cNvSpPr txBox="1"/>
          <p:nvPr/>
        </p:nvSpPr>
        <p:spPr>
          <a:xfrm>
            <a:off x="5250520" y="415210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07FBEB7B-D4A0-4646-89AF-2D61143976E3}"/>
              </a:ext>
            </a:extLst>
          </p:cNvPr>
          <p:cNvSpPr txBox="1"/>
          <p:nvPr/>
        </p:nvSpPr>
        <p:spPr>
          <a:xfrm>
            <a:off x="6024605" y="416416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C24DABAB-912C-3341-8F8C-6F8E1EE690E7}"/>
              </a:ext>
            </a:extLst>
          </p:cNvPr>
          <p:cNvCxnSpPr>
            <a:cxnSpLocks/>
          </p:cNvCxnSpPr>
          <p:nvPr/>
        </p:nvCxnSpPr>
        <p:spPr>
          <a:xfrm>
            <a:off x="6276263" y="440646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F1EED0E6-CE3E-7D49-894F-F6120EAFA785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831667" y="4091793"/>
            <a:ext cx="1253072" cy="1555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>
            <a:extLst>
              <a:ext uri="{FF2B5EF4-FFF2-40B4-BE49-F238E27FC236}">
                <a16:creationId xmlns:a16="http://schemas.microsoft.com/office/drawing/2014/main" id="{648EBF59-C957-884D-8612-2511B54BD4FD}"/>
              </a:ext>
            </a:extLst>
          </p:cNvPr>
          <p:cNvCxnSpPr>
            <a:cxnSpLocks/>
            <a:endCxn id="210" idx="2"/>
          </p:cNvCxnSpPr>
          <p:nvPr/>
        </p:nvCxnSpPr>
        <p:spPr>
          <a:xfrm flipH="1" flipV="1">
            <a:off x="5868762" y="5361031"/>
            <a:ext cx="2401930" cy="295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B8752EAC-55AB-5140-85B9-A031DE31BE5F}"/>
              </a:ext>
            </a:extLst>
          </p:cNvPr>
          <p:cNvCxnSpPr>
            <a:cxnSpLocks/>
            <a:stCxn id="75" idx="2"/>
            <a:endCxn id="306" idx="3"/>
          </p:cNvCxnSpPr>
          <p:nvPr/>
        </p:nvCxnSpPr>
        <p:spPr>
          <a:xfrm flipH="1">
            <a:off x="7965424" y="6100666"/>
            <a:ext cx="3061574" cy="144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>
            <a:extLst>
              <a:ext uri="{FF2B5EF4-FFF2-40B4-BE49-F238E27FC236}">
                <a16:creationId xmlns:a16="http://schemas.microsoft.com/office/drawing/2014/main" id="{65B000B4-0B92-5A45-B98B-99CA1712D7D9}"/>
              </a:ext>
            </a:extLst>
          </p:cNvPr>
          <p:cNvSpPr txBox="1"/>
          <p:nvPr/>
        </p:nvSpPr>
        <p:spPr>
          <a:xfrm>
            <a:off x="7690989" y="6107006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81159380-6ECA-4F44-8D63-C41CF0ACBC6A}"/>
              </a:ext>
            </a:extLst>
          </p:cNvPr>
          <p:cNvSpPr txBox="1"/>
          <p:nvPr/>
        </p:nvSpPr>
        <p:spPr>
          <a:xfrm>
            <a:off x="8101717" y="610674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2" name="直线箭头连接符 311">
            <a:extLst>
              <a:ext uri="{FF2B5EF4-FFF2-40B4-BE49-F238E27FC236}">
                <a16:creationId xmlns:a16="http://schemas.microsoft.com/office/drawing/2014/main" id="{C7A52425-180C-6F4E-B307-A6212F7AED6F}"/>
              </a:ext>
            </a:extLst>
          </p:cNvPr>
          <p:cNvCxnSpPr>
            <a:cxnSpLocks/>
            <a:endCxn id="164" idx="2"/>
          </p:cNvCxnSpPr>
          <p:nvPr/>
        </p:nvCxnSpPr>
        <p:spPr>
          <a:xfrm flipH="1" flipV="1">
            <a:off x="7108302" y="4097202"/>
            <a:ext cx="3892866" cy="1377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5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FA2011-18D4-D244-B94F-71441F017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92638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BF73508-662D-224D-AB7F-E8CD055230E2}"/>
              </a:ext>
            </a:extLst>
          </p:cNvPr>
          <p:cNvSpPr txBox="1"/>
          <p:nvPr/>
        </p:nvSpPr>
        <p:spPr>
          <a:xfrm>
            <a:off x="3529944" y="0"/>
            <a:ext cx="505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376A01-C454-E845-934A-44E7AEEB57A7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BE1685-F4D6-1849-BC15-655B9B348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96155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C8949FF-0665-8741-BF89-197C11BD4905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B37BC3-665C-2A48-B58A-17C5DFEB05E1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8E0319-CFAC-2246-8119-C52B38413CB8}"/>
              </a:ext>
            </a:extLst>
          </p:cNvPr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2291BBA-A551-534E-9DD9-B26B32C9E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50899"/>
              </p:ext>
            </p:extLst>
          </p:nvPr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FEE8C2C-AF99-D246-A416-DFBF8796A579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AC7265B-317F-9F4E-AEA3-20C2F716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62932"/>
              </p:ext>
            </p:extLst>
          </p:nvPr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27A0FC2-3762-7748-A3C7-3C1F0DD19E6E}"/>
              </a:ext>
            </a:extLst>
          </p:cNvPr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3E287CF-0A20-E247-9FAC-41258A8FA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37545"/>
              </p:ext>
            </p:extLst>
          </p:nvPr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2A770C0-0E99-DF4C-B444-E9E6E2655879}"/>
              </a:ext>
            </a:extLst>
          </p:cNvPr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E05D788-BBBE-6F42-BE34-CAD8EEC0D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27813"/>
              </p:ext>
            </p:extLst>
          </p:nvPr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5A658C81-EB1D-CB48-BE68-4475AAF21067}"/>
              </a:ext>
            </a:extLst>
          </p:cNvPr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8993007-5598-AD42-80C3-3C26B5145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1068"/>
              </p:ext>
            </p:extLst>
          </p:nvPr>
        </p:nvGraphicFramePr>
        <p:xfrm>
          <a:off x="1302219" y="5472539"/>
          <a:ext cx="12672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6D281E7-8F91-4442-B539-DA10F07E6B50}"/>
              </a:ext>
            </a:extLst>
          </p:cNvPr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45CB0E3-FE5D-5B4A-9DA7-C9B76816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54434"/>
              </p:ext>
            </p:extLst>
          </p:nvPr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E1DA613-3332-8347-BAD6-EB65B011D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61308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3559783-27A3-5047-8F0D-7F9D18B1C862}"/>
              </a:ext>
            </a:extLst>
          </p:cNvPr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521895-78AE-8440-B71C-5DFE60C351D9}"/>
              </a:ext>
            </a:extLst>
          </p:cNvPr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C317E5-6568-C848-9E8D-C9C2F48DE0C4}"/>
              </a:ext>
            </a:extLst>
          </p:cNvPr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0D7434-93BD-6543-8FD2-4224827A3AF3}"/>
              </a:ext>
            </a:extLst>
          </p:cNvPr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1F818D-2D40-FD49-BFAA-67CA6C681E2B}"/>
              </a:ext>
            </a:extLst>
          </p:cNvPr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EAE943-396D-0346-B7A5-E7FE67AC6162}"/>
              </a:ext>
            </a:extLst>
          </p:cNvPr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7772B4-565C-A94F-B885-5A386E6E6F7D}"/>
              </a:ext>
            </a:extLst>
          </p:cNvPr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3AF9A7-7993-B14D-94A7-12FD2B9D0A63}"/>
              </a:ext>
            </a:extLst>
          </p:cNvPr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874D7A4-8FB6-2F4A-9B2D-E52B5E65FEB1}"/>
              </a:ext>
            </a:extLst>
          </p:cNvPr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E07B41-8018-7744-9249-70B040807987}"/>
              </a:ext>
            </a:extLst>
          </p:cNvPr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20DD219-F64F-9448-A6A1-554D698387B6}"/>
              </a:ext>
            </a:extLst>
          </p:cNvPr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C36653-DA55-1449-B1BB-48756C8C8877}"/>
              </a:ext>
            </a:extLst>
          </p:cNvPr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3977D2-A4EB-B14F-B8D5-69436CD9553A}"/>
              </a:ext>
            </a:extLst>
          </p:cNvPr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1CEE98C-536B-AB4C-B5ED-0B4DA64C1805}"/>
              </a:ext>
            </a:extLst>
          </p:cNvPr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6613DE-956D-DC42-BAA5-85E5F0374696}"/>
              </a:ext>
            </a:extLst>
          </p:cNvPr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16518C6-D1E2-FD44-B7C7-4625C72D63BC}"/>
              </a:ext>
            </a:extLst>
          </p:cNvPr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B898FB4-7B8B-5C4A-9BB6-6B32CE038B1A}"/>
              </a:ext>
            </a:extLst>
          </p:cNvPr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8049B3-F884-554E-93C1-2146F3CB1396}"/>
              </a:ext>
            </a:extLst>
          </p:cNvPr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C07227-E36A-EC4A-9843-B63000893B82}"/>
              </a:ext>
            </a:extLst>
          </p:cNvPr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794234-9098-3B46-8DCC-23F5696DA252}"/>
              </a:ext>
            </a:extLst>
          </p:cNvPr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9DE47E2-4329-474C-8293-C842B0A723D9}"/>
              </a:ext>
            </a:extLst>
          </p:cNvPr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A372968-83AF-2C44-A657-F95304B43085}"/>
              </a:ext>
            </a:extLst>
          </p:cNvPr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1CC95DF-5C93-7C44-98B4-05735A9DB395}"/>
              </a:ext>
            </a:extLst>
          </p:cNvPr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BE850A0-8DA3-9547-8365-F23EAED1F0E2}"/>
              </a:ext>
            </a:extLst>
          </p:cNvPr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09ACAE6-60D4-1340-B883-27FB6C8147D6}"/>
              </a:ext>
            </a:extLst>
          </p:cNvPr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C2C7ED69-552D-0641-A1D0-608DFDB2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81344"/>
              </p:ext>
            </p:extLst>
          </p:nvPr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A9BDB1AC-1791-D14B-BE8B-8905CF607949}"/>
              </a:ext>
            </a:extLst>
          </p:cNvPr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6FF95352-AFA2-B049-BD97-2D76312B8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53703"/>
              </p:ext>
            </p:extLst>
          </p:nvPr>
        </p:nvGraphicFramePr>
        <p:xfrm>
          <a:off x="1085205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5377C3E3-1D3E-3E47-9ACE-EC16DF3729C1}"/>
              </a:ext>
            </a:extLst>
          </p:cNvPr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915D01B6-203A-B049-9DB8-4F37FCD84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24910"/>
              </p:ext>
            </p:extLst>
          </p:nvPr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22837D04-8F05-6B46-B740-EA30939D0CD8}"/>
              </a:ext>
            </a:extLst>
          </p:cNvPr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A99E1148-5DC9-A44F-ACB7-14D30A5A4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8060"/>
              </p:ext>
            </p:extLst>
          </p:nvPr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AF724C2C-28C6-5841-B6DA-7CE98991CAAB}"/>
              </a:ext>
            </a:extLst>
          </p:cNvPr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98B73EFF-754E-7945-933F-4A609A281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83159"/>
              </p:ext>
            </p:extLst>
          </p:nvPr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53AC1A03-AD82-7247-B3C3-321E67641DAB}"/>
              </a:ext>
            </a:extLst>
          </p:cNvPr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78F1FFE7-8298-0F46-B0A2-9EFCF485B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64567"/>
              </p:ext>
            </p:extLst>
          </p:nvPr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C9CBE72E-1A30-584F-A604-7439B7C91EF0}"/>
              </a:ext>
            </a:extLst>
          </p:cNvPr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BB92CEB-4DE7-3843-8BA2-F7DFCC178635}"/>
              </a:ext>
            </a:extLst>
          </p:cNvPr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974D174-3298-0845-B98F-CB3117A965E0}"/>
              </a:ext>
            </a:extLst>
          </p:cNvPr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A6934AB-EB10-794C-8D6D-4B94898AC589}"/>
              </a:ext>
            </a:extLst>
          </p:cNvPr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4A840BF-8D4C-214E-B132-2070C7B399D6}"/>
              </a:ext>
            </a:extLst>
          </p:cNvPr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D861FF6-AAF9-B14A-AFAB-533BB3E40411}"/>
              </a:ext>
            </a:extLst>
          </p:cNvPr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18BB558-A01E-2249-9E0C-BCCE72700434}"/>
              </a:ext>
            </a:extLst>
          </p:cNvPr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C997FDF-6532-4747-A24F-5E708F344F91}"/>
              </a:ext>
            </a:extLst>
          </p:cNvPr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E9B9034-E505-A243-B2F9-A83114C81B99}"/>
              </a:ext>
            </a:extLst>
          </p:cNvPr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F0DD7CB-37B7-394A-BAC8-D1F8087680DF}"/>
              </a:ext>
            </a:extLst>
          </p:cNvPr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8EC0013-3C5D-6149-91FE-1B505E723F0A}"/>
              </a:ext>
            </a:extLst>
          </p:cNvPr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7AFA33-443F-9D4F-988A-E6FBB460AFA6}"/>
              </a:ext>
            </a:extLst>
          </p:cNvPr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E0367BB-DA6A-194E-ABCA-CC275FACD47C}"/>
              </a:ext>
            </a:extLst>
          </p:cNvPr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4FFA561-377A-1443-8579-CD52CA452E4E}"/>
              </a:ext>
            </a:extLst>
          </p:cNvPr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C5C03BA-54A6-7041-A599-91150730B4BD}"/>
              </a:ext>
            </a:extLst>
          </p:cNvPr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0D37FCF-AC6B-A841-B865-F69CE1A4387E}"/>
              </a:ext>
            </a:extLst>
          </p:cNvPr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6DDC3F8-3E95-7E4E-82F0-587AB1AA14C1}"/>
              </a:ext>
            </a:extLst>
          </p:cNvPr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DD39095-06FD-4E44-AF04-40295BD6FE5A}"/>
              </a:ext>
            </a:extLst>
          </p:cNvPr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7441FC1-BDAD-0E4E-BF80-C477D03BBCAD}"/>
              </a:ext>
            </a:extLst>
          </p:cNvPr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3BD5B30-18F7-F546-9F06-59A7F9A4BE9E}"/>
              </a:ext>
            </a:extLst>
          </p:cNvPr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0DBF1E6-0CF2-5645-AD1B-3DB316CA7C40}"/>
              </a:ext>
            </a:extLst>
          </p:cNvPr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E3246DE-4C00-A74B-A0E4-9DD67E99F912}"/>
              </a:ext>
            </a:extLst>
          </p:cNvPr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D744F9E-F644-AE4D-8578-C826E462B933}"/>
              </a:ext>
            </a:extLst>
          </p:cNvPr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E03AD90-AA2D-8C4A-813B-EB950D956FC9}"/>
              </a:ext>
            </a:extLst>
          </p:cNvPr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427C234-5991-304F-91D2-C85E870A7FE2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170A42F-5708-CA42-9AF1-BFDEBEB7D479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752CE1A-45F3-B147-8697-2D6D080588C8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CAB6A85-9FF0-2641-9498-DDE5D49A46B4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8A4423E-568F-4544-9308-E1B6A6541E76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8886D32-6397-A544-B76D-E61DBA55AFF6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5A6B3A6-4F3E-7144-A8D0-8DE4D1528E73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1DEC8C5-0256-864E-AD21-510779B333C1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1683E94-FAE0-3D4B-987C-0D8A2EF016B0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C4A8AE3-D401-054D-BADD-D56E7B9976E2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ECF21B1-769E-0A4D-BE57-BE987B0F9238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CF41238-09EE-8545-895E-22BF4180AE0A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253D154-71F0-8F49-BEA4-C3FC8D4ED686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AC22665-0A42-7641-945A-006A94D9E880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13F423B-06D7-FD4D-8203-0F310ADEE2D5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DBEADEC-B670-5046-97D7-2040FEA3B23F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BF7078ED-572F-1743-9813-0963AF9C26B6}"/>
              </a:ext>
            </a:extLst>
          </p:cNvPr>
          <p:cNvCxnSpPr>
            <a:cxnSpLocks/>
          </p:cNvCxnSpPr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955C4F81-6411-FC49-A660-1A94C35E4C71}"/>
              </a:ext>
            </a:extLst>
          </p:cNvPr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BF4A71A6-1D87-344F-8307-671B80411759}"/>
              </a:ext>
            </a:extLst>
          </p:cNvPr>
          <p:cNvCxnSpPr>
            <a:cxnSpLocks/>
          </p:cNvCxnSpPr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7B591E3-01B1-9A4C-957B-B4AE8624D71F}"/>
              </a:ext>
            </a:extLst>
          </p:cNvPr>
          <p:cNvCxnSpPr>
            <a:cxnSpLocks/>
          </p:cNvCxnSpPr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5C08563-C1EF-364D-83C7-87D014B7FD61}"/>
              </a:ext>
            </a:extLst>
          </p:cNvPr>
          <p:cNvCxnSpPr>
            <a:cxnSpLocks/>
          </p:cNvCxnSpPr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3D00F5-2600-4C41-8BE8-011B9E8B38AB}"/>
              </a:ext>
            </a:extLst>
          </p:cNvPr>
          <p:cNvCxnSpPr>
            <a:cxnSpLocks/>
          </p:cNvCxnSpPr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FE19CFD-8B9D-6649-A1D1-1986DD7EB037}"/>
              </a:ext>
            </a:extLst>
          </p:cNvPr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6A1FDFB-92AB-E148-AA40-7E0468FC1719}"/>
              </a:ext>
            </a:extLst>
          </p:cNvPr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E7E595D-C1AD-E14D-99FE-858D208389C6}"/>
              </a:ext>
            </a:extLst>
          </p:cNvPr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32D1639-4C36-414F-9FA7-5FBD732EC874}"/>
              </a:ext>
            </a:extLst>
          </p:cNvPr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FC5DC72D-9BFD-2848-AAA1-33866E96E50C}"/>
              </a:ext>
            </a:extLst>
          </p:cNvPr>
          <p:cNvCxnSpPr>
            <a:cxnSpLocks/>
          </p:cNvCxnSpPr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8883B7C8-6110-C14D-9248-08D8225F5633}"/>
              </a:ext>
            </a:extLst>
          </p:cNvPr>
          <p:cNvCxnSpPr>
            <a:cxnSpLocks/>
          </p:cNvCxnSpPr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39FC2CF-98CB-664A-BF7A-65450BCC8327}"/>
              </a:ext>
            </a:extLst>
          </p:cNvPr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A0B3C76-28B0-8747-8964-A752DFB5F4EA}"/>
              </a:ext>
            </a:extLst>
          </p:cNvPr>
          <p:cNvCxnSpPr>
            <a:cxnSpLocks/>
          </p:cNvCxnSpPr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41689A3F-E96E-D74A-8DC1-E307029A39EE}"/>
              </a:ext>
            </a:extLst>
          </p:cNvPr>
          <p:cNvCxnSpPr>
            <a:cxnSpLocks/>
          </p:cNvCxnSpPr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4FE620F2-8705-B84D-A79B-69B60C93B94B}"/>
              </a:ext>
            </a:extLst>
          </p:cNvPr>
          <p:cNvCxnSpPr>
            <a:cxnSpLocks/>
          </p:cNvCxnSpPr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2A03B90-A368-DA42-9531-9B9482F586A4}"/>
              </a:ext>
            </a:extLst>
          </p:cNvPr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FF811DB5-0A5E-F94B-9482-3B4C2D630E3A}"/>
              </a:ext>
            </a:extLst>
          </p:cNvPr>
          <p:cNvCxnSpPr>
            <a:cxnSpLocks/>
          </p:cNvCxnSpPr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189C5C5-B15E-8B46-B22D-DFA98DF54BBA}"/>
              </a:ext>
            </a:extLst>
          </p:cNvPr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9" name="表格 118">
            <a:extLst>
              <a:ext uri="{FF2B5EF4-FFF2-40B4-BE49-F238E27FC236}">
                <a16:creationId xmlns:a16="http://schemas.microsoft.com/office/drawing/2014/main" id="{C7D1A51E-978E-5046-B449-8CC78FD48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88553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57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20" name="文本框 119">
            <a:extLst>
              <a:ext uri="{FF2B5EF4-FFF2-40B4-BE49-F238E27FC236}">
                <a16:creationId xmlns:a16="http://schemas.microsoft.com/office/drawing/2014/main" id="{07395BB4-CF52-574B-963C-D32FD5CEA0B6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BAE347A-F8C6-CB43-9D19-1213A85832B7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0BBD571-4E80-684E-8086-AF80E1A4BFD3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5B55139-1D65-F24E-B8FF-ECCADBD4A5FD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1969B24-A7A6-9746-82A8-FE6F9AB739D0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50B9614-9051-3A41-88CD-2AF850916605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259A166-6197-7048-AE51-09372AA3D8B8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67691C3-8B6E-9F4F-9894-C600163B8FB6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2EE6B88-FC54-3244-AB0F-E332AD56913F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E975F96-61A3-7F46-8405-00682FDE63FA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B954CD6-5500-1C49-B5CA-631FEC615610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47C47D6-F5AC-6947-81A8-C60D364D2BEC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8C452E1-50D9-6442-9FB1-6FAC71A25BBF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F5FC0C0-0971-F54B-B19C-C94BEB561164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DCB6D0B-B28C-0C43-AD54-53032384AA24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7B0313F-49EB-E448-BB26-0BEC192BA80D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3625B49-E546-E647-B012-31A5056827D7}"/>
              </a:ext>
            </a:extLst>
          </p:cNvPr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50CCC170-808D-FA4B-80F7-1C5936FB9185}"/>
              </a:ext>
            </a:extLst>
          </p:cNvPr>
          <p:cNvCxnSpPr>
            <a:cxnSpLocks/>
          </p:cNvCxnSpPr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300F142-BF70-2942-B6EC-85EBDBFB58D2}"/>
              </a:ext>
            </a:extLst>
          </p:cNvPr>
          <p:cNvCxnSpPr>
            <a:cxnSpLocks/>
          </p:cNvCxnSpPr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C5D1A8C-C2BE-DF47-9024-C1D4CEC60E09}"/>
              </a:ext>
            </a:extLst>
          </p:cNvPr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9E7C4B2-6525-E54F-975A-86CA7EA429D3}"/>
              </a:ext>
            </a:extLst>
          </p:cNvPr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395B131-FC59-C349-876A-CC8AF914625D}"/>
              </a:ext>
            </a:extLst>
          </p:cNvPr>
          <p:cNvCxnSpPr>
            <a:cxnSpLocks/>
          </p:cNvCxnSpPr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DD8BF42B-8872-264E-B93A-EE7783C62AC2}"/>
              </a:ext>
            </a:extLst>
          </p:cNvPr>
          <p:cNvCxnSpPr>
            <a:cxnSpLocks/>
          </p:cNvCxnSpPr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61983BA-F34D-1141-8DF9-3B3DAECD9796}"/>
              </a:ext>
            </a:extLst>
          </p:cNvPr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D8C6D09-6AEE-9744-A6EA-E51E1AD4822E}"/>
              </a:ext>
            </a:extLst>
          </p:cNvPr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19E3F8B-8450-8B47-9F03-E33BEE4CC4E4}"/>
              </a:ext>
            </a:extLst>
          </p:cNvPr>
          <p:cNvSpPr/>
          <p:nvPr/>
        </p:nvSpPr>
        <p:spPr>
          <a:xfrm>
            <a:off x="386323" y="8132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3271429D-52B1-344A-BAC3-7A5DC17FD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84828"/>
              </p:ext>
            </p:extLst>
          </p:nvPr>
        </p:nvGraphicFramePr>
        <p:xfrm>
          <a:off x="271311" y="303909"/>
          <a:ext cx="2354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3691803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90010834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20945280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401488538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48" name="文本框 147">
            <a:extLst>
              <a:ext uri="{FF2B5EF4-FFF2-40B4-BE49-F238E27FC236}">
                <a16:creationId xmlns:a16="http://schemas.microsoft.com/office/drawing/2014/main" id="{D5E78415-4015-F841-A552-2EBD53AC1221}"/>
              </a:ext>
            </a:extLst>
          </p:cNvPr>
          <p:cNvSpPr txBox="1"/>
          <p:nvPr/>
        </p:nvSpPr>
        <p:spPr>
          <a:xfrm>
            <a:off x="316120" y="75593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260B60B-B263-1341-8A88-2520490DA508}"/>
              </a:ext>
            </a:extLst>
          </p:cNvPr>
          <p:cNvSpPr txBox="1"/>
          <p:nvPr/>
        </p:nvSpPr>
        <p:spPr>
          <a:xfrm>
            <a:off x="726848" y="75566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E70F69CF-B13C-EE4C-B719-56EA6DD28213}"/>
              </a:ext>
            </a:extLst>
          </p:cNvPr>
          <p:cNvCxnSpPr>
            <a:cxnSpLocks/>
          </p:cNvCxnSpPr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B57F198-4C26-B745-BE43-3FBB4D02CA55}"/>
              </a:ext>
            </a:extLst>
          </p:cNvPr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3" name="表格 152">
            <a:extLst>
              <a:ext uri="{FF2B5EF4-FFF2-40B4-BE49-F238E27FC236}">
                <a16:creationId xmlns:a16="http://schemas.microsoft.com/office/drawing/2014/main" id="{03EA00FC-B036-9448-9A0F-AF1ED834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00819"/>
              </p:ext>
            </p:extLst>
          </p:nvPr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54" name="文本框 153">
            <a:extLst>
              <a:ext uri="{FF2B5EF4-FFF2-40B4-BE49-F238E27FC236}">
                <a16:creationId xmlns:a16="http://schemas.microsoft.com/office/drawing/2014/main" id="{F245A324-F1B3-6047-A489-80F3D0CA6C8D}"/>
              </a:ext>
            </a:extLst>
          </p:cNvPr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C33499F-6A2B-E749-B3FC-9CB1F812650B}"/>
              </a:ext>
            </a:extLst>
          </p:cNvPr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3ACFED9-72E8-5247-99B8-8C308AE6B6C3}"/>
              </a:ext>
            </a:extLst>
          </p:cNvPr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BC78770-335C-6947-B9AC-A093117F930C}"/>
              </a:ext>
            </a:extLst>
          </p:cNvPr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6BABF92-C300-A245-88D5-F6B726A40BF4}"/>
              </a:ext>
            </a:extLst>
          </p:cNvPr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A44D32D-CF33-9844-912E-DD2A918BADB3}"/>
              </a:ext>
            </a:extLst>
          </p:cNvPr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FE9CB2A-785B-F54E-BFA0-72F8D00D9FA5}"/>
              </a:ext>
            </a:extLst>
          </p:cNvPr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C12C4B4F-E9A5-6546-A709-000F0E8BAF92}"/>
              </a:ext>
            </a:extLst>
          </p:cNvPr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7A7B24F-47C5-C04C-ACBD-31005B948C84}"/>
              </a:ext>
            </a:extLst>
          </p:cNvPr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2AAADB2-1B8A-3448-8A13-B809629015BD}"/>
              </a:ext>
            </a:extLst>
          </p:cNvPr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CC9B949D-D3BD-7646-9B4B-5549F87FC230}"/>
              </a:ext>
            </a:extLst>
          </p:cNvPr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1C2C085-23CA-0640-9AB5-8D304447986C}"/>
              </a:ext>
            </a:extLst>
          </p:cNvPr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6249630-48B6-9F49-8E64-DC4C9D26FA97}"/>
              </a:ext>
            </a:extLst>
          </p:cNvPr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E62F9EC-CE28-E646-BBED-5648D169B1BB}"/>
              </a:ext>
            </a:extLst>
          </p:cNvPr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D24A385-928B-4E49-B5D7-1B0695C7A13D}"/>
              </a:ext>
            </a:extLst>
          </p:cNvPr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B7DE5BF9-0688-F04E-8420-2697FFF2889E}"/>
              </a:ext>
            </a:extLst>
          </p:cNvPr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5927A03C-5574-2E49-9D4C-51A588EF876F}"/>
              </a:ext>
            </a:extLst>
          </p:cNvPr>
          <p:cNvCxnSpPr>
            <a:cxnSpLocks/>
          </p:cNvCxnSpPr>
          <p:nvPr/>
        </p:nvCxnSpPr>
        <p:spPr>
          <a:xfrm>
            <a:off x="6309525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FF48206-04F1-D746-AA8C-A542B39C280E}"/>
              </a:ext>
            </a:extLst>
          </p:cNvPr>
          <p:cNvSpPr txBox="1"/>
          <p:nvPr/>
        </p:nvSpPr>
        <p:spPr>
          <a:xfrm>
            <a:off x="6003273" y="16444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70C2D2DE-F40C-B142-9793-E15CF38551D5}"/>
              </a:ext>
            </a:extLst>
          </p:cNvPr>
          <p:cNvSpPr txBox="1"/>
          <p:nvPr/>
        </p:nvSpPr>
        <p:spPr>
          <a:xfrm>
            <a:off x="5399848" y="163854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3ED16125-00BC-904C-92C7-5D0A8003A10B}"/>
              </a:ext>
            </a:extLst>
          </p:cNvPr>
          <p:cNvCxnSpPr>
            <a:cxnSpLocks/>
          </p:cNvCxnSpPr>
          <p:nvPr/>
        </p:nvCxnSpPr>
        <p:spPr>
          <a:xfrm>
            <a:off x="5524786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21D578ED-93E4-274D-AC25-69EEF8422E9B}"/>
              </a:ext>
            </a:extLst>
          </p:cNvPr>
          <p:cNvCxnSpPr>
            <a:cxnSpLocks/>
          </p:cNvCxnSpPr>
          <p:nvPr/>
        </p:nvCxnSpPr>
        <p:spPr>
          <a:xfrm>
            <a:off x="5902451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87CEFE3-A94F-2941-9B5C-9F8DFAF96D6E}"/>
              </a:ext>
            </a:extLst>
          </p:cNvPr>
          <p:cNvSpPr txBox="1"/>
          <p:nvPr/>
        </p:nvSpPr>
        <p:spPr>
          <a:xfrm>
            <a:off x="5793786" y="16385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579DA535-D657-9B46-A2BA-6AB0FE6978A4}"/>
              </a:ext>
            </a:extLst>
          </p:cNvPr>
          <p:cNvCxnSpPr>
            <a:cxnSpLocks/>
          </p:cNvCxnSpPr>
          <p:nvPr/>
        </p:nvCxnSpPr>
        <p:spPr>
          <a:xfrm>
            <a:off x="5122190" y="18835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153507ED-EF57-5240-A7F9-1EABCBD29A97}"/>
              </a:ext>
            </a:extLst>
          </p:cNvPr>
          <p:cNvSpPr txBox="1"/>
          <p:nvPr/>
        </p:nvSpPr>
        <p:spPr>
          <a:xfrm>
            <a:off x="4769870" y="165272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4A7697DF-0C32-3E4B-94AC-1F022BC15481}"/>
              </a:ext>
            </a:extLst>
          </p:cNvPr>
          <p:cNvCxnSpPr>
            <a:cxnSpLocks/>
          </p:cNvCxnSpPr>
          <p:nvPr/>
        </p:nvCxnSpPr>
        <p:spPr>
          <a:xfrm>
            <a:off x="8277663" y="1733879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0C7DF86A-834A-EC45-8D5A-04D1F27477CF}"/>
              </a:ext>
            </a:extLst>
          </p:cNvPr>
          <p:cNvSpPr txBox="1"/>
          <p:nvPr/>
        </p:nvSpPr>
        <p:spPr>
          <a:xfrm>
            <a:off x="7949223" y="148224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481CAE67-040E-C34A-AE0E-80772A1F2BF5}"/>
              </a:ext>
            </a:extLst>
          </p:cNvPr>
          <p:cNvCxnSpPr>
            <a:cxnSpLocks/>
          </p:cNvCxnSpPr>
          <p:nvPr/>
        </p:nvCxnSpPr>
        <p:spPr>
          <a:xfrm>
            <a:off x="865890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794E2F5E-4B6A-F346-A42A-2B07EF73E9B3}"/>
              </a:ext>
            </a:extLst>
          </p:cNvPr>
          <p:cNvCxnSpPr>
            <a:cxnSpLocks/>
          </p:cNvCxnSpPr>
          <p:nvPr/>
        </p:nvCxnSpPr>
        <p:spPr>
          <a:xfrm>
            <a:off x="904385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04B7446-9F0F-1E45-9B4A-9D6767347EFD}"/>
              </a:ext>
            </a:extLst>
          </p:cNvPr>
          <p:cNvSpPr txBox="1"/>
          <p:nvPr/>
        </p:nvSpPr>
        <p:spPr>
          <a:xfrm>
            <a:off x="8548883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129593BD-34BC-BD4D-A084-CEFC93ED4CB0}"/>
              </a:ext>
            </a:extLst>
          </p:cNvPr>
          <p:cNvSpPr txBox="1"/>
          <p:nvPr/>
        </p:nvSpPr>
        <p:spPr>
          <a:xfrm>
            <a:off x="8930833" y="165272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7C6576B-15DC-2748-8CED-7BA751390759}"/>
              </a:ext>
            </a:extLst>
          </p:cNvPr>
          <p:cNvSpPr txBox="1"/>
          <p:nvPr/>
        </p:nvSpPr>
        <p:spPr>
          <a:xfrm>
            <a:off x="4440113" y="2884895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1BFF0264-46B3-FB4A-ABE5-4FF921738FE0}"/>
              </a:ext>
            </a:extLst>
          </p:cNvPr>
          <p:cNvCxnSpPr>
            <a:cxnSpLocks/>
          </p:cNvCxnSpPr>
          <p:nvPr/>
        </p:nvCxnSpPr>
        <p:spPr>
          <a:xfrm>
            <a:off x="4691771" y="312720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161E7A1C-2A50-3640-8FAB-84F588F4885D}"/>
              </a:ext>
            </a:extLst>
          </p:cNvPr>
          <p:cNvCxnSpPr>
            <a:cxnSpLocks/>
          </p:cNvCxnSpPr>
          <p:nvPr/>
        </p:nvCxnSpPr>
        <p:spPr>
          <a:xfrm>
            <a:off x="5104808" y="2952957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A522DEE0-68D0-244B-80BC-98C5B1B1FA37}"/>
              </a:ext>
            </a:extLst>
          </p:cNvPr>
          <p:cNvSpPr txBox="1"/>
          <p:nvPr/>
        </p:nvSpPr>
        <p:spPr>
          <a:xfrm>
            <a:off x="4776368" y="270132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A056D930-61C7-EA45-95DE-F2A2AF4F817F}"/>
              </a:ext>
            </a:extLst>
          </p:cNvPr>
          <p:cNvCxnSpPr>
            <a:cxnSpLocks/>
          </p:cNvCxnSpPr>
          <p:nvPr/>
        </p:nvCxnSpPr>
        <p:spPr>
          <a:xfrm>
            <a:off x="5486118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D27D4AF0-9FA5-B043-A436-FCDCD38EDC1D}"/>
              </a:ext>
            </a:extLst>
          </p:cNvPr>
          <p:cNvCxnSpPr>
            <a:cxnSpLocks/>
          </p:cNvCxnSpPr>
          <p:nvPr/>
        </p:nvCxnSpPr>
        <p:spPr>
          <a:xfrm>
            <a:off x="5906193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971BC0B-9208-434F-A695-80A69C8A7BDE}"/>
              </a:ext>
            </a:extLst>
          </p:cNvPr>
          <p:cNvSpPr txBox="1"/>
          <p:nvPr/>
        </p:nvSpPr>
        <p:spPr>
          <a:xfrm>
            <a:off x="5179866" y="288316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EB24FDC4-F7E4-994C-B4E8-5595E255BDCE}"/>
              </a:ext>
            </a:extLst>
          </p:cNvPr>
          <p:cNvSpPr txBox="1"/>
          <p:nvPr/>
        </p:nvSpPr>
        <p:spPr>
          <a:xfrm>
            <a:off x="5655753" y="288316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8E7B1B3C-1019-7A47-A018-D2A5B4629647}"/>
              </a:ext>
            </a:extLst>
          </p:cNvPr>
          <p:cNvSpPr txBox="1"/>
          <p:nvPr/>
        </p:nvSpPr>
        <p:spPr>
          <a:xfrm>
            <a:off x="6427529" y="2879889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F7D4122C-B610-4F4E-BC97-58B089D01CAB}"/>
              </a:ext>
            </a:extLst>
          </p:cNvPr>
          <p:cNvCxnSpPr>
            <a:cxnSpLocks/>
          </p:cNvCxnSpPr>
          <p:nvPr/>
        </p:nvCxnSpPr>
        <p:spPr>
          <a:xfrm>
            <a:off x="6679187" y="3122196"/>
            <a:ext cx="0" cy="2633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902139D-627F-F64F-AEF2-ACDD9E1C6007}"/>
              </a:ext>
            </a:extLst>
          </p:cNvPr>
          <p:cNvSpPr txBox="1"/>
          <p:nvPr/>
        </p:nvSpPr>
        <p:spPr>
          <a:xfrm>
            <a:off x="1103820" y="75593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01B13677-9ECC-9743-A271-746A8D7B9C13}"/>
              </a:ext>
            </a:extLst>
          </p:cNvPr>
          <p:cNvSpPr txBox="1"/>
          <p:nvPr/>
        </p:nvSpPr>
        <p:spPr>
          <a:xfrm>
            <a:off x="1514548" y="75566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8" name="表格 197">
            <a:extLst>
              <a:ext uri="{FF2B5EF4-FFF2-40B4-BE49-F238E27FC236}">
                <a16:creationId xmlns:a16="http://schemas.microsoft.com/office/drawing/2014/main" id="{5FEBA29F-48A8-9B45-9B2F-BE19696B5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05815"/>
              </p:ext>
            </p:extLst>
          </p:nvPr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99" name="文本框 198">
            <a:extLst>
              <a:ext uri="{FF2B5EF4-FFF2-40B4-BE49-F238E27FC236}">
                <a16:creationId xmlns:a16="http://schemas.microsoft.com/office/drawing/2014/main" id="{8934E914-58D1-D149-B3A5-1C5B7797EDF7}"/>
              </a:ext>
            </a:extLst>
          </p:cNvPr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0114A087-EA41-0746-A4A8-100BFA1EF2C7}"/>
              </a:ext>
            </a:extLst>
          </p:cNvPr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53EC94E0-8EFF-3F48-8163-812E3EC0B97D}"/>
              </a:ext>
            </a:extLst>
          </p:cNvPr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4867E21A-0FF9-EA49-A0CC-1A0B6E43889C}"/>
              </a:ext>
            </a:extLst>
          </p:cNvPr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F43794BD-1C26-854A-A8CC-E28FA3BFA137}"/>
              </a:ext>
            </a:extLst>
          </p:cNvPr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CCFC60BF-FB2F-2B4F-BA33-72BFF9CD0FE5}"/>
              </a:ext>
            </a:extLst>
          </p:cNvPr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1B2CD45-73F4-494C-AFB0-2025F290BCAF}"/>
              </a:ext>
            </a:extLst>
          </p:cNvPr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A811D4A-DB4D-7749-A1E5-241EDE17C11B}"/>
              </a:ext>
            </a:extLst>
          </p:cNvPr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2CE82D4C-7376-4140-97CA-D8060B7732D6}"/>
              </a:ext>
            </a:extLst>
          </p:cNvPr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91AFABB2-8BBA-FB49-8A60-75AC25DFC084}"/>
              </a:ext>
            </a:extLst>
          </p:cNvPr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2F9163A-3D50-4A44-B1E3-B23D0BBCBFAB}"/>
              </a:ext>
            </a:extLst>
          </p:cNvPr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617704CC-4525-6D45-8C44-DBC13E5C7515}"/>
              </a:ext>
            </a:extLst>
          </p:cNvPr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A0AEE20-CC90-B542-A32C-7088FA29D691}"/>
              </a:ext>
            </a:extLst>
          </p:cNvPr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D25DD1E7-3463-DE4B-908E-A11FC88DBFB4}"/>
              </a:ext>
            </a:extLst>
          </p:cNvPr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522344B-169F-2E41-A32D-3C82BBB1CA61}"/>
              </a:ext>
            </a:extLst>
          </p:cNvPr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D3BC830F-36C1-084F-8A1D-11CC5DAF0875}"/>
              </a:ext>
            </a:extLst>
          </p:cNvPr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5" name="直线箭头连接符 214">
            <a:extLst>
              <a:ext uri="{FF2B5EF4-FFF2-40B4-BE49-F238E27FC236}">
                <a16:creationId xmlns:a16="http://schemas.microsoft.com/office/drawing/2014/main" id="{41583649-26FE-1E41-A25F-C4FECBC39C21}"/>
              </a:ext>
            </a:extLst>
          </p:cNvPr>
          <p:cNvCxnSpPr>
            <a:cxnSpLocks/>
          </p:cNvCxnSpPr>
          <p:nvPr/>
        </p:nvCxnSpPr>
        <p:spPr>
          <a:xfrm>
            <a:off x="7085241" y="2955809"/>
            <a:ext cx="0" cy="45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本框 215">
            <a:extLst>
              <a:ext uri="{FF2B5EF4-FFF2-40B4-BE49-F238E27FC236}">
                <a16:creationId xmlns:a16="http://schemas.microsoft.com/office/drawing/2014/main" id="{EE5171DA-9F92-3146-9402-047BBACF635F}"/>
              </a:ext>
            </a:extLst>
          </p:cNvPr>
          <p:cNvSpPr txBox="1"/>
          <p:nvPr/>
        </p:nvSpPr>
        <p:spPr>
          <a:xfrm>
            <a:off x="6636743" y="271495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084C178A-6AD2-C84D-9F1F-BB64B7444473}"/>
              </a:ext>
            </a:extLst>
          </p:cNvPr>
          <p:cNvCxnSpPr>
            <a:cxnSpLocks/>
          </p:cNvCxnSpPr>
          <p:nvPr/>
        </p:nvCxnSpPr>
        <p:spPr>
          <a:xfrm>
            <a:off x="7502484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箭头连接符 217">
            <a:extLst>
              <a:ext uri="{FF2B5EF4-FFF2-40B4-BE49-F238E27FC236}">
                <a16:creationId xmlns:a16="http://schemas.microsoft.com/office/drawing/2014/main" id="{6F053482-83B3-694D-A58C-4578764B2CD9}"/>
              </a:ext>
            </a:extLst>
          </p:cNvPr>
          <p:cNvCxnSpPr>
            <a:cxnSpLocks/>
          </p:cNvCxnSpPr>
          <p:nvPr/>
        </p:nvCxnSpPr>
        <p:spPr>
          <a:xfrm>
            <a:off x="7933188" y="311934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9B4FF270-A256-D14F-AD8A-87B8A8BD1EAE}"/>
              </a:ext>
            </a:extLst>
          </p:cNvPr>
          <p:cNvCxnSpPr>
            <a:cxnSpLocks/>
          </p:cNvCxnSpPr>
          <p:nvPr/>
        </p:nvCxnSpPr>
        <p:spPr>
          <a:xfrm>
            <a:off x="8330739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6638E899-8C0D-744D-AC1D-6B1A06EC66F5}"/>
              </a:ext>
            </a:extLst>
          </p:cNvPr>
          <p:cNvCxnSpPr>
            <a:cxnSpLocks/>
          </p:cNvCxnSpPr>
          <p:nvPr/>
        </p:nvCxnSpPr>
        <p:spPr>
          <a:xfrm>
            <a:off x="8714732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CB886DA8-3716-D94E-AA62-85AF4B3D8D2E}"/>
              </a:ext>
            </a:extLst>
          </p:cNvPr>
          <p:cNvSpPr txBox="1"/>
          <p:nvPr/>
        </p:nvSpPr>
        <p:spPr>
          <a:xfrm>
            <a:off x="7795971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A2FE18E-9CB2-564F-8CF2-E28CA6CFF13C}"/>
              </a:ext>
            </a:extLst>
          </p:cNvPr>
          <p:cNvSpPr txBox="1"/>
          <p:nvPr/>
        </p:nvSpPr>
        <p:spPr>
          <a:xfrm>
            <a:off x="8179963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E6A41D12-F41C-9442-BD56-03DD0A4780CF}"/>
              </a:ext>
            </a:extLst>
          </p:cNvPr>
          <p:cNvSpPr txBox="1"/>
          <p:nvPr/>
        </p:nvSpPr>
        <p:spPr>
          <a:xfrm>
            <a:off x="8569500" y="28941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EDFFCB1-431B-7D46-9B38-0FEA84DD5EF3}"/>
              </a:ext>
            </a:extLst>
          </p:cNvPr>
          <p:cNvSpPr txBox="1"/>
          <p:nvPr/>
        </p:nvSpPr>
        <p:spPr>
          <a:xfrm>
            <a:off x="7353445" y="289896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D632EDBE-6438-164A-A340-0AEDA6DBA3FF}"/>
              </a:ext>
            </a:extLst>
          </p:cNvPr>
          <p:cNvSpPr txBox="1"/>
          <p:nvPr/>
        </p:nvSpPr>
        <p:spPr>
          <a:xfrm>
            <a:off x="4034880" y="415384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A9AE6254-0D12-3141-B187-7EE77692B640}"/>
              </a:ext>
            </a:extLst>
          </p:cNvPr>
          <p:cNvCxnSpPr>
            <a:cxnSpLocks/>
          </p:cNvCxnSpPr>
          <p:nvPr/>
        </p:nvCxnSpPr>
        <p:spPr>
          <a:xfrm>
            <a:off x="4286538" y="439614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47B6B498-F05E-F14C-A317-1EA2CC0B9C5C}"/>
              </a:ext>
            </a:extLst>
          </p:cNvPr>
          <p:cNvCxnSpPr>
            <a:cxnSpLocks/>
          </p:cNvCxnSpPr>
          <p:nvPr/>
        </p:nvCxnSpPr>
        <p:spPr>
          <a:xfrm>
            <a:off x="4699575" y="4221904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F39D8FBF-DE05-6C46-9C06-07DE52A65E87}"/>
              </a:ext>
            </a:extLst>
          </p:cNvPr>
          <p:cNvSpPr txBox="1"/>
          <p:nvPr/>
        </p:nvSpPr>
        <p:spPr>
          <a:xfrm>
            <a:off x="4371135" y="397027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79AEC838-33DC-DC4C-A34E-AE0C0672F3DF}"/>
              </a:ext>
            </a:extLst>
          </p:cNvPr>
          <p:cNvCxnSpPr>
            <a:cxnSpLocks/>
          </p:cNvCxnSpPr>
          <p:nvPr/>
        </p:nvCxnSpPr>
        <p:spPr>
          <a:xfrm>
            <a:off x="5080885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A0597FCC-D838-ED4D-A08E-7C68673CC454}"/>
              </a:ext>
            </a:extLst>
          </p:cNvPr>
          <p:cNvCxnSpPr>
            <a:cxnSpLocks/>
          </p:cNvCxnSpPr>
          <p:nvPr/>
        </p:nvCxnSpPr>
        <p:spPr>
          <a:xfrm>
            <a:off x="5500960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A29A5AB-F2A4-4147-A9DB-A9EBCBB8C14D}"/>
              </a:ext>
            </a:extLst>
          </p:cNvPr>
          <p:cNvSpPr txBox="1"/>
          <p:nvPr/>
        </p:nvSpPr>
        <p:spPr>
          <a:xfrm>
            <a:off x="4774633" y="415210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8D0B4DB-391E-6E4C-843A-BC2D53EF4E66}"/>
              </a:ext>
            </a:extLst>
          </p:cNvPr>
          <p:cNvSpPr txBox="1"/>
          <p:nvPr/>
        </p:nvSpPr>
        <p:spPr>
          <a:xfrm>
            <a:off x="5250520" y="415210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74D13177-63EE-7A4C-A90D-AD8FBBEB0972}"/>
              </a:ext>
            </a:extLst>
          </p:cNvPr>
          <p:cNvSpPr txBox="1"/>
          <p:nvPr/>
        </p:nvSpPr>
        <p:spPr>
          <a:xfrm>
            <a:off x="6024605" y="416416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B953F011-4D83-4945-ACC6-AEE2C86B5164}"/>
              </a:ext>
            </a:extLst>
          </p:cNvPr>
          <p:cNvCxnSpPr>
            <a:cxnSpLocks/>
          </p:cNvCxnSpPr>
          <p:nvPr/>
        </p:nvCxnSpPr>
        <p:spPr>
          <a:xfrm>
            <a:off x="6276263" y="440646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11CCFAFE-D350-2A4E-B5F4-971DB79C094E}"/>
              </a:ext>
            </a:extLst>
          </p:cNvPr>
          <p:cNvSpPr txBox="1"/>
          <p:nvPr/>
        </p:nvSpPr>
        <p:spPr>
          <a:xfrm>
            <a:off x="1877074" y="744096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7BB40D64-08D2-9D45-949E-FBCAB1E27606}"/>
              </a:ext>
            </a:extLst>
          </p:cNvPr>
          <p:cNvSpPr txBox="1"/>
          <p:nvPr/>
        </p:nvSpPr>
        <p:spPr>
          <a:xfrm>
            <a:off x="2287802" y="74383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1" name="直线箭头连接符 240">
            <a:extLst>
              <a:ext uri="{FF2B5EF4-FFF2-40B4-BE49-F238E27FC236}">
                <a16:creationId xmlns:a16="http://schemas.microsoft.com/office/drawing/2014/main" id="{D370414E-DFD0-354B-B282-30381B5AA2FF}"/>
              </a:ext>
            </a:extLst>
          </p:cNvPr>
          <p:cNvCxnSpPr>
            <a:cxnSpLocks/>
          </p:cNvCxnSpPr>
          <p:nvPr/>
        </p:nvCxnSpPr>
        <p:spPr>
          <a:xfrm>
            <a:off x="6480657" y="1741005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A7401687-6EC4-2E4F-AD3D-A207E36E0590}"/>
              </a:ext>
            </a:extLst>
          </p:cNvPr>
          <p:cNvCxnSpPr>
            <a:cxnSpLocks/>
          </p:cNvCxnSpPr>
          <p:nvPr/>
        </p:nvCxnSpPr>
        <p:spPr>
          <a:xfrm>
            <a:off x="8071617" y="1741005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线箭头连接符 242">
            <a:extLst>
              <a:ext uri="{FF2B5EF4-FFF2-40B4-BE49-F238E27FC236}">
                <a16:creationId xmlns:a16="http://schemas.microsoft.com/office/drawing/2014/main" id="{73BDA7D8-F80C-EB4E-B9CA-ED158D64C629}"/>
              </a:ext>
            </a:extLst>
          </p:cNvPr>
          <p:cNvCxnSpPr>
            <a:cxnSpLocks/>
          </p:cNvCxnSpPr>
          <p:nvPr/>
        </p:nvCxnSpPr>
        <p:spPr>
          <a:xfrm>
            <a:off x="6480657" y="2032129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5A686365-B67E-A341-9AC3-542A66521582}"/>
              </a:ext>
            </a:extLst>
          </p:cNvPr>
          <p:cNvSpPr txBox="1"/>
          <p:nvPr/>
        </p:nvSpPr>
        <p:spPr>
          <a:xfrm>
            <a:off x="6913418" y="1634679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CE6BDF26-6782-3341-917E-B79C71D99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54083"/>
              </p:ext>
            </p:extLst>
          </p:nvPr>
        </p:nvGraphicFramePr>
        <p:xfrm>
          <a:off x="2911274" y="595670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246" name="文本框 245">
            <a:extLst>
              <a:ext uri="{FF2B5EF4-FFF2-40B4-BE49-F238E27FC236}">
                <a16:creationId xmlns:a16="http://schemas.microsoft.com/office/drawing/2014/main" id="{DCAE1F2C-2DE4-8541-B512-E737BB406739}"/>
              </a:ext>
            </a:extLst>
          </p:cNvPr>
          <p:cNvSpPr txBox="1"/>
          <p:nvPr/>
        </p:nvSpPr>
        <p:spPr>
          <a:xfrm>
            <a:off x="2911768" y="635156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793DB73-BDAD-1440-9314-E17E6DCC4CBF}"/>
              </a:ext>
            </a:extLst>
          </p:cNvPr>
          <p:cNvSpPr txBox="1"/>
          <p:nvPr/>
        </p:nvSpPr>
        <p:spPr>
          <a:xfrm>
            <a:off x="3278468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E4D45F3C-08AD-554F-8DC4-6B673A38A085}"/>
              </a:ext>
            </a:extLst>
          </p:cNvPr>
          <p:cNvSpPr txBox="1"/>
          <p:nvPr/>
        </p:nvSpPr>
        <p:spPr>
          <a:xfrm>
            <a:off x="3709171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7CAF6758-EA9C-4A44-B6F8-DB46B1BFFB0A}"/>
              </a:ext>
            </a:extLst>
          </p:cNvPr>
          <p:cNvSpPr txBox="1"/>
          <p:nvPr/>
        </p:nvSpPr>
        <p:spPr>
          <a:xfrm>
            <a:off x="4106722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5E256D42-B92C-0F40-B413-CAC110575047}"/>
              </a:ext>
            </a:extLst>
          </p:cNvPr>
          <p:cNvSpPr txBox="1"/>
          <p:nvPr/>
        </p:nvSpPr>
        <p:spPr>
          <a:xfrm>
            <a:off x="4490716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8A6C493A-C738-4540-BE3C-BD51059C430A}"/>
              </a:ext>
            </a:extLst>
          </p:cNvPr>
          <p:cNvSpPr txBox="1"/>
          <p:nvPr/>
        </p:nvSpPr>
        <p:spPr>
          <a:xfrm>
            <a:off x="4857415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387228C-BA80-BC46-BE2C-0874ED9847AE}"/>
              </a:ext>
            </a:extLst>
          </p:cNvPr>
          <p:cNvSpPr txBox="1"/>
          <p:nvPr/>
        </p:nvSpPr>
        <p:spPr>
          <a:xfrm>
            <a:off x="5288119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462FEDB-43E5-4945-8E1D-0024409E7497}"/>
              </a:ext>
            </a:extLst>
          </p:cNvPr>
          <p:cNvSpPr txBox="1"/>
          <p:nvPr/>
        </p:nvSpPr>
        <p:spPr>
          <a:xfrm>
            <a:off x="5685670" y="63515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1E0B3444-379D-934B-97D5-BD20D42B678D}"/>
              </a:ext>
            </a:extLst>
          </p:cNvPr>
          <p:cNvSpPr txBox="1"/>
          <p:nvPr/>
        </p:nvSpPr>
        <p:spPr>
          <a:xfrm>
            <a:off x="6080662" y="634910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95E5A31-DE46-C546-9107-6766C2C8FE02}"/>
              </a:ext>
            </a:extLst>
          </p:cNvPr>
          <p:cNvSpPr txBox="1"/>
          <p:nvPr/>
        </p:nvSpPr>
        <p:spPr>
          <a:xfrm>
            <a:off x="6447362" y="63491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1C512604-CC66-6C4E-B991-AF86325C6BF3}"/>
              </a:ext>
            </a:extLst>
          </p:cNvPr>
          <p:cNvSpPr txBox="1"/>
          <p:nvPr/>
        </p:nvSpPr>
        <p:spPr>
          <a:xfrm>
            <a:off x="6878065" y="63491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9E8F95D1-FC45-5445-A0AD-8EFD3CE6A798}"/>
              </a:ext>
            </a:extLst>
          </p:cNvPr>
          <p:cNvSpPr txBox="1"/>
          <p:nvPr/>
        </p:nvSpPr>
        <p:spPr>
          <a:xfrm>
            <a:off x="7275616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859BFF87-4488-EF44-BC22-2E93C7DA8AB2}"/>
              </a:ext>
            </a:extLst>
          </p:cNvPr>
          <p:cNvSpPr txBox="1"/>
          <p:nvPr/>
        </p:nvSpPr>
        <p:spPr>
          <a:xfrm>
            <a:off x="7647177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B676D27F-91DA-DC4C-80F8-10937F02879B}"/>
              </a:ext>
            </a:extLst>
          </p:cNvPr>
          <p:cNvSpPr txBox="1"/>
          <p:nvPr/>
        </p:nvSpPr>
        <p:spPr>
          <a:xfrm>
            <a:off x="8103808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6CAB5472-C458-2F4E-A5CC-6E0A4C6E3171}"/>
              </a:ext>
            </a:extLst>
          </p:cNvPr>
          <p:cNvSpPr txBox="1"/>
          <p:nvPr/>
        </p:nvSpPr>
        <p:spPr>
          <a:xfrm>
            <a:off x="8454650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B08B9B60-34AC-724A-B4DC-8F4709E1A1E2}"/>
              </a:ext>
            </a:extLst>
          </p:cNvPr>
          <p:cNvSpPr txBox="1"/>
          <p:nvPr/>
        </p:nvSpPr>
        <p:spPr>
          <a:xfrm>
            <a:off x="8854502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4F1DF9DE-71D4-3D44-BBD6-B8BF5193EABF}"/>
              </a:ext>
            </a:extLst>
          </p:cNvPr>
          <p:cNvSpPr txBox="1"/>
          <p:nvPr/>
        </p:nvSpPr>
        <p:spPr>
          <a:xfrm>
            <a:off x="7591702" y="5445167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8EE3664E-FA79-2D44-8603-6316134ECA0E}"/>
              </a:ext>
            </a:extLst>
          </p:cNvPr>
          <p:cNvCxnSpPr>
            <a:cxnSpLocks/>
          </p:cNvCxnSpPr>
          <p:nvPr/>
        </p:nvCxnSpPr>
        <p:spPr>
          <a:xfrm>
            <a:off x="7843360" y="5687474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箭头连接符 264">
            <a:extLst>
              <a:ext uri="{FF2B5EF4-FFF2-40B4-BE49-F238E27FC236}">
                <a16:creationId xmlns:a16="http://schemas.microsoft.com/office/drawing/2014/main" id="{0D8484AF-DB07-4044-BC18-4B40A472B5AA}"/>
              </a:ext>
            </a:extLst>
          </p:cNvPr>
          <p:cNvCxnSpPr>
            <a:cxnSpLocks/>
          </p:cNvCxnSpPr>
          <p:nvPr/>
        </p:nvCxnSpPr>
        <p:spPr>
          <a:xfrm>
            <a:off x="5105686" y="66084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873C2BB1-1486-2543-B719-D599C2EE8D73}"/>
              </a:ext>
            </a:extLst>
          </p:cNvPr>
          <p:cNvSpPr txBox="1"/>
          <p:nvPr/>
        </p:nvSpPr>
        <p:spPr>
          <a:xfrm>
            <a:off x="4739690" y="422635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docId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2" name="直线箭头连接符 271">
            <a:extLst>
              <a:ext uri="{FF2B5EF4-FFF2-40B4-BE49-F238E27FC236}">
                <a16:creationId xmlns:a16="http://schemas.microsoft.com/office/drawing/2014/main" id="{DBF66BAB-5233-A542-8496-57EADE3F061E}"/>
              </a:ext>
            </a:extLst>
          </p:cNvPr>
          <p:cNvCxnSpPr>
            <a:cxnSpLocks/>
          </p:cNvCxnSpPr>
          <p:nvPr/>
        </p:nvCxnSpPr>
        <p:spPr>
          <a:xfrm>
            <a:off x="5573176" y="6575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ACB63C4A-FE53-464D-84F4-FAD754E77A10}"/>
              </a:ext>
            </a:extLst>
          </p:cNvPr>
          <p:cNvSpPr txBox="1"/>
          <p:nvPr/>
        </p:nvSpPr>
        <p:spPr>
          <a:xfrm>
            <a:off x="5348694" y="419310"/>
            <a:ext cx="47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4" name="直线箭头连接符 273">
            <a:extLst>
              <a:ext uri="{FF2B5EF4-FFF2-40B4-BE49-F238E27FC236}">
                <a16:creationId xmlns:a16="http://schemas.microsoft.com/office/drawing/2014/main" id="{BD8220E0-E27A-8E42-A489-5B5BFE45164F}"/>
              </a:ext>
            </a:extLst>
          </p:cNvPr>
          <p:cNvCxnSpPr>
            <a:cxnSpLocks/>
          </p:cNvCxnSpPr>
          <p:nvPr/>
        </p:nvCxnSpPr>
        <p:spPr>
          <a:xfrm>
            <a:off x="6664816" y="4218825"/>
            <a:ext cx="5221" cy="4517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0C2DFDBC-25AC-EE4A-9684-2AE4052DC4BD}"/>
              </a:ext>
            </a:extLst>
          </p:cNvPr>
          <p:cNvSpPr txBox="1"/>
          <p:nvPr/>
        </p:nvSpPr>
        <p:spPr>
          <a:xfrm>
            <a:off x="6355569" y="4008984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99ECF00E-CA78-BA4D-9189-68B5B3A5FDF8}"/>
              </a:ext>
            </a:extLst>
          </p:cNvPr>
          <p:cNvCxnSpPr>
            <a:cxnSpLocks/>
          </p:cNvCxnSpPr>
          <p:nvPr/>
        </p:nvCxnSpPr>
        <p:spPr>
          <a:xfrm>
            <a:off x="7048126" y="4474029"/>
            <a:ext cx="0" cy="1875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文本框 279">
            <a:extLst>
              <a:ext uri="{FF2B5EF4-FFF2-40B4-BE49-F238E27FC236}">
                <a16:creationId xmlns:a16="http://schemas.microsoft.com/office/drawing/2014/main" id="{D8AB7BFB-EF99-3141-88A5-03E30E94204B}"/>
              </a:ext>
            </a:extLst>
          </p:cNvPr>
          <p:cNvSpPr txBox="1"/>
          <p:nvPr/>
        </p:nvSpPr>
        <p:spPr>
          <a:xfrm>
            <a:off x="6644509" y="424995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D03FAA27-9FC8-E143-9158-15B81EC47AB9}"/>
              </a:ext>
            </a:extLst>
          </p:cNvPr>
          <p:cNvSpPr txBox="1"/>
          <p:nvPr/>
        </p:nvSpPr>
        <p:spPr>
          <a:xfrm>
            <a:off x="7795570" y="413965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000037FD-C747-774E-8617-72163EF9571D}"/>
              </a:ext>
            </a:extLst>
          </p:cNvPr>
          <p:cNvCxnSpPr>
            <a:cxnSpLocks/>
          </p:cNvCxnSpPr>
          <p:nvPr/>
        </p:nvCxnSpPr>
        <p:spPr>
          <a:xfrm>
            <a:off x="7920508" y="438196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线箭头连接符 284">
            <a:extLst>
              <a:ext uri="{FF2B5EF4-FFF2-40B4-BE49-F238E27FC236}">
                <a16:creationId xmlns:a16="http://schemas.microsoft.com/office/drawing/2014/main" id="{08195358-FDDF-6A4C-AF63-1E8C12C10F7B}"/>
              </a:ext>
            </a:extLst>
          </p:cNvPr>
          <p:cNvCxnSpPr>
            <a:cxnSpLocks/>
          </p:cNvCxnSpPr>
          <p:nvPr/>
        </p:nvCxnSpPr>
        <p:spPr>
          <a:xfrm>
            <a:off x="8298173" y="438196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06038E7F-1142-E940-9826-5CF30AF596C2}"/>
              </a:ext>
            </a:extLst>
          </p:cNvPr>
          <p:cNvSpPr txBox="1"/>
          <p:nvPr/>
        </p:nvSpPr>
        <p:spPr>
          <a:xfrm>
            <a:off x="8189508" y="41396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7" name="直线箭头连接符 286">
            <a:extLst>
              <a:ext uri="{FF2B5EF4-FFF2-40B4-BE49-F238E27FC236}">
                <a16:creationId xmlns:a16="http://schemas.microsoft.com/office/drawing/2014/main" id="{7EE60D4F-F907-B84C-8E92-E2296D5A5C74}"/>
              </a:ext>
            </a:extLst>
          </p:cNvPr>
          <p:cNvCxnSpPr>
            <a:cxnSpLocks/>
          </p:cNvCxnSpPr>
          <p:nvPr/>
        </p:nvCxnSpPr>
        <p:spPr>
          <a:xfrm>
            <a:off x="7517912" y="438464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>
            <a:extLst>
              <a:ext uri="{FF2B5EF4-FFF2-40B4-BE49-F238E27FC236}">
                <a16:creationId xmlns:a16="http://schemas.microsoft.com/office/drawing/2014/main" id="{B3EE315C-2133-3847-BF8B-0BA8A55C27E3}"/>
              </a:ext>
            </a:extLst>
          </p:cNvPr>
          <p:cNvSpPr txBox="1"/>
          <p:nvPr/>
        </p:nvSpPr>
        <p:spPr>
          <a:xfrm>
            <a:off x="7165592" y="415384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9" name="直线箭头连接符 288">
            <a:extLst>
              <a:ext uri="{FF2B5EF4-FFF2-40B4-BE49-F238E27FC236}">
                <a16:creationId xmlns:a16="http://schemas.microsoft.com/office/drawing/2014/main" id="{700B0ECD-43E7-CC4D-AB30-0E144FDD4186}"/>
              </a:ext>
            </a:extLst>
          </p:cNvPr>
          <p:cNvCxnSpPr>
            <a:cxnSpLocks/>
          </p:cNvCxnSpPr>
          <p:nvPr/>
        </p:nvCxnSpPr>
        <p:spPr>
          <a:xfrm>
            <a:off x="8660417" y="439615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>
            <a:extLst>
              <a:ext uri="{FF2B5EF4-FFF2-40B4-BE49-F238E27FC236}">
                <a16:creationId xmlns:a16="http://schemas.microsoft.com/office/drawing/2014/main" id="{178197D2-1CC1-B546-B00D-74BA781E6F30}"/>
              </a:ext>
            </a:extLst>
          </p:cNvPr>
          <p:cNvCxnSpPr>
            <a:cxnSpLocks/>
          </p:cNvCxnSpPr>
          <p:nvPr/>
        </p:nvCxnSpPr>
        <p:spPr>
          <a:xfrm>
            <a:off x="9080492" y="439615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本框 290">
            <a:extLst>
              <a:ext uri="{FF2B5EF4-FFF2-40B4-BE49-F238E27FC236}">
                <a16:creationId xmlns:a16="http://schemas.microsoft.com/office/drawing/2014/main" id="{8AE4ED9D-42DF-0F4C-9348-318AF2751182}"/>
              </a:ext>
            </a:extLst>
          </p:cNvPr>
          <p:cNvSpPr txBox="1"/>
          <p:nvPr/>
        </p:nvSpPr>
        <p:spPr>
          <a:xfrm>
            <a:off x="8354165" y="4153843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8F84A475-6092-D94E-A0F1-163DA242C63E}"/>
              </a:ext>
            </a:extLst>
          </p:cNvPr>
          <p:cNvSpPr txBox="1"/>
          <p:nvPr/>
        </p:nvSpPr>
        <p:spPr>
          <a:xfrm>
            <a:off x="8830052" y="415384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4" name="直线箭头连接符 293">
            <a:extLst>
              <a:ext uri="{FF2B5EF4-FFF2-40B4-BE49-F238E27FC236}">
                <a16:creationId xmlns:a16="http://schemas.microsoft.com/office/drawing/2014/main" id="{58915D1E-EF5B-374A-ADF4-052609BFF6EC}"/>
              </a:ext>
            </a:extLst>
          </p:cNvPr>
          <p:cNvCxnSpPr>
            <a:cxnSpLocks/>
            <a:stCxn id="39" idx="2"/>
            <a:endCxn id="148" idx="2"/>
          </p:cNvCxnSpPr>
          <p:nvPr/>
        </p:nvCxnSpPr>
        <p:spPr>
          <a:xfrm flipH="1" flipV="1">
            <a:off x="453338" y="1032930"/>
            <a:ext cx="1023820" cy="5067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BCB00D99-C1C8-684F-8978-2D619AC5FF21}"/>
              </a:ext>
            </a:extLst>
          </p:cNvPr>
          <p:cNvCxnSpPr>
            <a:cxnSpLocks/>
            <a:stCxn id="148" idx="0"/>
            <a:endCxn id="90" idx="1"/>
          </p:cNvCxnSpPr>
          <p:nvPr/>
        </p:nvCxnSpPr>
        <p:spPr>
          <a:xfrm>
            <a:off x="453338" y="755931"/>
            <a:ext cx="5296832" cy="712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>
            <a:extLst>
              <a:ext uri="{FF2B5EF4-FFF2-40B4-BE49-F238E27FC236}">
                <a16:creationId xmlns:a16="http://schemas.microsoft.com/office/drawing/2014/main" id="{D698508B-BB30-634E-B5AB-BD624DED49C0}"/>
              </a:ext>
            </a:extLst>
          </p:cNvPr>
          <p:cNvCxnSpPr>
            <a:cxnSpLocks/>
          </p:cNvCxnSpPr>
          <p:nvPr/>
        </p:nvCxnSpPr>
        <p:spPr>
          <a:xfrm>
            <a:off x="959765" y="708393"/>
            <a:ext cx="2130425" cy="5251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线箭头连接符 303">
            <a:extLst>
              <a:ext uri="{FF2B5EF4-FFF2-40B4-BE49-F238E27FC236}">
                <a16:creationId xmlns:a16="http://schemas.microsoft.com/office/drawing/2014/main" id="{B36CD7FB-4B9D-924A-A8D1-2C5A347770B0}"/>
              </a:ext>
            </a:extLst>
          </p:cNvPr>
          <p:cNvCxnSpPr>
            <a:cxnSpLocks/>
            <a:stCxn id="35" idx="2"/>
            <a:endCxn id="83" idx="2"/>
          </p:cNvCxnSpPr>
          <p:nvPr/>
        </p:nvCxnSpPr>
        <p:spPr>
          <a:xfrm flipV="1">
            <a:off x="1473446" y="1606821"/>
            <a:ext cx="1640039" cy="386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16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2E8A46-1C4C-1C42-B341-99E57A685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31308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1FE601B-0E22-C845-93FC-12754BA83051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1A892B-F732-0744-81CD-623FC272D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54371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E36145B-EC27-0E49-83F8-00BCD13EA111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024B7-88CA-A948-88AD-430B2A596B84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834FAF-0B89-FC4E-AF95-525CCF4A7C13}"/>
              </a:ext>
            </a:extLst>
          </p:cNvPr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A788B65-C408-F547-8DA4-C72E3638A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71953"/>
              </p:ext>
            </p:extLst>
          </p:nvPr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6C8DCDB-52FF-EE46-A5B2-B0DD4CBAB959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9A87805-8C52-6F48-BE2F-21B37337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52947"/>
              </p:ext>
            </p:extLst>
          </p:nvPr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40753B7-BFAA-6246-8486-9A6FDEB77C0F}"/>
              </a:ext>
            </a:extLst>
          </p:cNvPr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E78B266-2C1A-6741-A3E1-EF47557C6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65264"/>
              </p:ext>
            </p:extLst>
          </p:nvPr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C35F411-B915-934C-99B5-35F893EAB7BC}"/>
              </a:ext>
            </a:extLst>
          </p:cNvPr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996E19D-23D5-B74B-9DBE-FC0974570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9178"/>
              </p:ext>
            </p:extLst>
          </p:nvPr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7098F14A-89E7-6D4C-8F07-8B45E773DA39}"/>
              </a:ext>
            </a:extLst>
          </p:cNvPr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8900B70-3E9D-794A-98D5-F4330FF33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49655"/>
              </p:ext>
            </p:extLst>
          </p:nvPr>
        </p:nvGraphicFramePr>
        <p:xfrm>
          <a:off x="1302219" y="5472539"/>
          <a:ext cx="12672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8026BB5-5EBE-8441-8EAA-31BDC620C934}"/>
              </a:ext>
            </a:extLst>
          </p:cNvPr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E5443DA-2675-D946-9CFC-E180C0EB3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35929"/>
              </p:ext>
            </p:extLst>
          </p:nvPr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B28DC73-0E04-CC46-8908-5CB221CEF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1238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7A52FA4-F623-9448-B2B3-BC3AAB0F9210}"/>
              </a:ext>
            </a:extLst>
          </p:cNvPr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B7B929-F7CD-7F42-9CB5-B71426F28951}"/>
              </a:ext>
            </a:extLst>
          </p:cNvPr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73721F-9C6E-B946-AD37-0EA94D414C2B}"/>
              </a:ext>
            </a:extLst>
          </p:cNvPr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7E5CFF-07F2-474A-996C-B1421B251B98}"/>
              </a:ext>
            </a:extLst>
          </p:cNvPr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0577F07-172B-9E43-9484-DC707053C35F}"/>
              </a:ext>
            </a:extLst>
          </p:cNvPr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88C28B-7FFE-E34D-B35F-D959CD9E83C6}"/>
              </a:ext>
            </a:extLst>
          </p:cNvPr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AA00E6-B4DE-7443-8B65-437F6A43B1EA}"/>
              </a:ext>
            </a:extLst>
          </p:cNvPr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993CDA-7DEF-014F-8D4A-C05A02540823}"/>
              </a:ext>
            </a:extLst>
          </p:cNvPr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5C1DCA-CCE4-FD4F-9BBC-611BED0F6398}"/>
              </a:ext>
            </a:extLst>
          </p:cNvPr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1F726E-4404-3240-A8DD-8A8227F71FE8}"/>
              </a:ext>
            </a:extLst>
          </p:cNvPr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83036F-0262-C740-9352-EDF66973EEB6}"/>
              </a:ext>
            </a:extLst>
          </p:cNvPr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CAE587-5D34-294E-B1BF-9101B62AEFC5}"/>
              </a:ext>
            </a:extLst>
          </p:cNvPr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DDF05C-6193-0B42-9923-2777BBB827A6}"/>
              </a:ext>
            </a:extLst>
          </p:cNvPr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B50D8BE-DB42-A344-A335-C198A5A8D499}"/>
              </a:ext>
            </a:extLst>
          </p:cNvPr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565219-676C-2948-8295-851F4BC4278D}"/>
              </a:ext>
            </a:extLst>
          </p:cNvPr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BB37BA-5314-3F4D-A12A-70523ECE39EE}"/>
              </a:ext>
            </a:extLst>
          </p:cNvPr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DC4CD9-7BFC-0A4F-8928-F7E110AB605E}"/>
              </a:ext>
            </a:extLst>
          </p:cNvPr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2D2AC1-BB34-A446-AE41-2BEC4294F419}"/>
              </a:ext>
            </a:extLst>
          </p:cNvPr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8713AC-C922-2B45-8B0B-811D4963380E}"/>
              </a:ext>
            </a:extLst>
          </p:cNvPr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B4F5842-BB58-CC4E-87C7-0430B519648F}"/>
              </a:ext>
            </a:extLst>
          </p:cNvPr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7611D2-421A-5447-A5F7-A1F325DD492E}"/>
              </a:ext>
            </a:extLst>
          </p:cNvPr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6172EF9-BDA6-0B4B-8039-F6B356684247}"/>
              </a:ext>
            </a:extLst>
          </p:cNvPr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5CD9FF5-2FEB-384C-BEDD-B842411F8FBC}"/>
              </a:ext>
            </a:extLst>
          </p:cNvPr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B5EF17-2634-1047-A5F2-583FFC548BD2}"/>
              </a:ext>
            </a:extLst>
          </p:cNvPr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FBD8BA-5162-F144-88A1-87B1B5A8F67E}"/>
              </a:ext>
            </a:extLst>
          </p:cNvPr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0B84ED6D-F23F-0241-AB04-F6727C524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33782"/>
              </p:ext>
            </p:extLst>
          </p:nvPr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23308BD2-6ABF-B34B-9A83-9CA8541673B9}"/>
              </a:ext>
            </a:extLst>
          </p:cNvPr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B22E3EBB-4FA9-E640-8041-94A54E769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26926"/>
              </p:ext>
            </p:extLst>
          </p:nvPr>
        </p:nvGraphicFramePr>
        <p:xfrm>
          <a:off x="1085205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11A1B80E-69A8-2242-96E3-0E5D9F6B36CB}"/>
              </a:ext>
            </a:extLst>
          </p:cNvPr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54C11BC5-0732-AC49-82F8-046EDA870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91117"/>
              </p:ext>
            </p:extLst>
          </p:nvPr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B4654A5D-D5B0-A44A-9A84-1034C7D50108}"/>
              </a:ext>
            </a:extLst>
          </p:cNvPr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420388B0-FA77-9640-8FA0-2BF4ED13E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45678"/>
              </p:ext>
            </p:extLst>
          </p:nvPr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F7EB4147-9AFF-C44A-BF85-02CE5032F8DB}"/>
              </a:ext>
            </a:extLst>
          </p:cNvPr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C6715F75-626C-0E40-81D6-6C412C3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36300"/>
              </p:ext>
            </p:extLst>
          </p:nvPr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DBAC185A-0B39-0647-BE78-0F943DF9D74D}"/>
              </a:ext>
            </a:extLst>
          </p:cNvPr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31D3E688-9911-9745-83C9-D26FB2B4D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228"/>
              </p:ext>
            </p:extLst>
          </p:nvPr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718F4F8F-88FF-224D-AE6C-5456994AE4C0}"/>
              </a:ext>
            </a:extLst>
          </p:cNvPr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2F82121-946E-3D4A-8383-ED90FB36CC33}"/>
              </a:ext>
            </a:extLst>
          </p:cNvPr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98880E-0A54-BB45-AD78-6FC077632317}"/>
              </a:ext>
            </a:extLst>
          </p:cNvPr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AA71C5-D9C7-DC43-B200-C4064A1EB942}"/>
              </a:ext>
            </a:extLst>
          </p:cNvPr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E6C50E8-7758-2343-AEAC-087DFB92D8E3}"/>
              </a:ext>
            </a:extLst>
          </p:cNvPr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240212F-4B71-DB47-A50B-63BD04954229}"/>
              </a:ext>
            </a:extLst>
          </p:cNvPr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811AF6E-1F34-F341-BC6D-70DAC577A0B9}"/>
              </a:ext>
            </a:extLst>
          </p:cNvPr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C0C61C0-CFF2-3F4C-AF3D-E441B234AF9E}"/>
              </a:ext>
            </a:extLst>
          </p:cNvPr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D9A7588-222A-9A44-B13D-94864CD876B7}"/>
              </a:ext>
            </a:extLst>
          </p:cNvPr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32F083-305F-E347-9D86-5EFBB8A7C5D6}"/>
              </a:ext>
            </a:extLst>
          </p:cNvPr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083EA67-765B-3949-A121-B00E345BF205}"/>
              </a:ext>
            </a:extLst>
          </p:cNvPr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66D80C3-47BB-4E44-A64F-CDD794324141}"/>
              </a:ext>
            </a:extLst>
          </p:cNvPr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242B3F1-2F13-EA40-898B-13B104991A3F}"/>
              </a:ext>
            </a:extLst>
          </p:cNvPr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BE9E43A-71B9-2E40-B589-AE70DCCBF994}"/>
              </a:ext>
            </a:extLst>
          </p:cNvPr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05A664A-526A-374E-B5BA-A5B50D9ADF63}"/>
              </a:ext>
            </a:extLst>
          </p:cNvPr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A1C198D-A8CE-324F-8C3E-39396A891335}"/>
              </a:ext>
            </a:extLst>
          </p:cNvPr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093F48B-65AB-1542-9F68-FC430FC022C2}"/>
              </a:ext>
            </a:extLst>
          </p:cNvPr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A936241-62BC-9A4D-A22D-5CA2D5A322CA}"/>
              </a:ext>
            </a:extLst>
          </p:cNvPr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8B7F926-48EB-834B-935C-7C63F1342CD7}"/>
              </a:ext>
            </a:extLst>
          </p:cNvPr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17915AB-7E04-F94B-807F-510FA8B45D38}"/>
              </a:ext>
            </a:extLst>
          </p:cNvPr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FB643C4-4A9F-6D49-9812-26EA6ADB46FF}"/>
              </a:ext>
            </a:extLst>
          </p:cNvPr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6010ED5-36C6-894F-B3EC-2E0DDEA8F2AE}"/>
              </a:ext>
            </a:extLst>
          </p:cNvPr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BA9C964-DB79-854F-89CC-04087B28AFB4}"/>
              </a:ext>
            </a:extLst>
          </p:cNvPr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691735E-8A5E-9B4D-AF12-ACDEE2BAA1F5}"/>
              </a:ext>
            </a:extLst>
          </p:cNvPr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B9E7282-1EE5-8D4C-912F-00376A5A360D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BCD6D9D-1DDF-9947-8DB4-F84685AF890D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F664912-34FC-D540-BD8B-5851D7B39CEB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F40784D-3ACD-3748-8DBA-03F28508B814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4D14739-888D-7C43-841D-C82382DD81D0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BAE16BF-85B7-B240-B087-F881AEDE0898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F46AE75-6157-C547-95C9-3F1FCCC76D10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9ACC30-24DD-0644-BFD4-3B257FAC527C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6AF4934-B070-ED48-B9E2-0827BCD687C4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DD565D8-52C5-764D-A0BE-68249292A2AA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2099713-A5E6-8148-B8C0-EE0651789C2C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D27B57E-41EE-F04D-8A60-0413F7D429BC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6F7AF27-8DC7-304C-84E5-41156DFC7E9B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9E48358-D53A-964C-AC6B-9228F2F36E4D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ED093BD-2885-6448-846F-471CB8DB4C7C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1B1E917-148A-3E41-976A-2C679A2CD963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A4073FDC-0664-6E40-B1A3-F76B59D97332}"/>
              </a:ext>
            </a:extLst>
          </p:cNvPr>
          <p:cNvCxnSpPr>
            <a:cxnSpLocks/>
          </p:cNvCxnSpPr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262B33D-43FC-0041-BF9F-199E3C07849F}"/>
              </a:ext>
            </a:extLst>
          </p:cNvPr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6F491430-9517-3C42-B3DC-23B161F64E61}"/>
              </a:ext>
            </a:extLst>
          </p:cNvPr>
          <p:cNvCxnSpPr>
            <a:cxnSpLocks/>
          </p:cNvCxnSpPr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DDC2259E-817C-F143-AD27-120EEC427936}"/>
              </a:ext>
            </a:extLst>
          </p:cNvPr>
          <p:cNvCxnSpPr>
            <a:cxnSpLocks/>
          </p:cNvCxnSpPr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762DACE-0438-1847-8CC1-A48947CA69EF}"/>
              </a:ext>
            </a:extLst>
          </p:cNvPr>
          <p:cNvCxnSpPr>
            <a:cxnSpLocks/>
          </p:cNvCxnSpPr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9F28DA31-0078-4242-8B5E-5F9BADAA3890}"/>
              </a:ext>
            </a:extLst>
          </p:cNvPr>
          <p:cNvCxnSpPr>
            <a:cxnSpLocks/>
          </p:cNvCxnSpPr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2EB0ECC-E14B-7549-B5F4-374D7FCC0D55}"/>
              </a:ext>
            </a:extLst>
          </p:cNvPr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E7537E7-373C-454F-9B09-94F4C6341B67}"/>
              </a:ext>
            </a:extLst>
          </p:cNvPr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8889BD8-FFE9-084D-A51C-4EABD114282D}"/>
              </a:ext>
            </a:extLst>
          </p:cNvPr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7EED76E-E1B7-C747-B088-BCA9BD8D927F}"/>
              </a:ext>
            </a:extLst>
          </p:cNvPr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75FA2C94-DF29-7446-8871-C63FFB63175A}"/>
              </a:ext>
            </a:extLst>
          </p:cNvPr>
          <p:cNvCxnSpPr>
            <a:cxnSpLocks/>
          </p:cNvCxnSpPr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A4F12768-F0D4-CB4B-B5A8-6EDC2DB7308D}"/>
              </a:ext>
            </a:extLst>
          </p:cNvPr>
          <p:cNvCxnSpPr>
            <a:cxnSpLocks/>
          </p:cNvCxnSpPr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8C0C8FD-5EE3-7641-B104-7406482D7D5C}"/>
              </a:ext>
            </a:extLst>
          </p:cNvPr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70C05A7A-1BC0-AE4B-81D7-12772D6CB810}"/>
              </a:ext>
            </a:extLst>
          </p:cNvPr>
          <p:cNvCxnSpPr>
            <a:cxnSpLocks/>
          </p:cNvCxnSpPr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C54879B6-F30B-9044-8490-7D110A96EA8C}"/>
              </a:ext>
            </a:extLst>
          </p:cNvPr>
          <p:cNvCxnSpPr>
            <a:cxnSpLocks/>
          </p:cNvCxnSpPr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5132FF41-E8B0-1343-AB2C-F9E70448658B}"/>
              </a:ext>
            </a:extLst>
          </p:cNvPr>
          <p:cNvCxnSpPr>
            <a:cxnSpLocks/>
          </p:cNvCxnSpPr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96F868C-209D-3845-B61F-56DD5EF8F367}"/>
              </a:ext>
            </a:extLst>
          </p:cNvPr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8A5ADA50-12AA-2C42-A941-58613A4D6E40}"/>
              </a:ext>
            </a:extLst>
          </p:cNvPr>
          <p:cNvCxnSpPr>
            <a:cxnSpLocks/>
          </p:cNvCxnSpPr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F3DEFB1-7275-6E4E-9A3B-7C8A4B300D1D}"/>
              </a:ext>
            </a:extLst>
          </p:cNvPr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3B123FDD-76BB-5C45-A376-43EF94D53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92351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19" name="文本框 118">
            <a:extLst>
              <a:ext uri="{FF2B5EF4-FFF2-40B4-BE49-F238E27FC236}">
                <a16:creationId xmlns:a16="http://schemas.microsoft.com/office/drawing/2014/main" id="{F9AF15A0-8627-3045-8801-96828BFE0611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EF952D3-D27D-CC40-A13C-4F4F46EAF8F2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21ED8BF-91FC-A449-BC80-E337006E4AB3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F373945-8866-B241-BE4B-EE2AF9F0CEC8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DAA753F-A0A7-4140-AF62-FF5E7B03A32C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B9B3C2B-054D-A04D-A079-FEAABF769679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831A585-A523-3741-8509-157AA21A55A0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CC07FA7-25D0-3A44-AB51-7A13973B7720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FF2CE9D-E6AF-2745-BE37-66501286ADDD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C017594-0F5F-8447-A7D2-1F55A4A78ABE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999560C-F47E-A848-A3D9-73A476F66B99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35078D4-22AE-A646-9A4A-4AA2F515D035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D9D1F97-1BEC-E14C-B781-3FD729D9ACFB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9F0FA0E-7FCB-D94B-8040-4481498CF0FC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767601D-3B62-2745-8B3C-F8007BA8C34C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A10D671-0F80-5F43-ADF4-8D70C814D16B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1FD05DE-7327-3148-94C0-8BD4B59EFCFB}"/>
              </a:ext>
            </a:extLst>
          </p:cNvPr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C13DA04C-7085-1745-9720-EFF9B0764AEC}"/>
              </a:ext>
            </a:extLst>
          </p:cNvPr>
          <p:cNvCxnSpPr>
            <a:cxnSpLocks/>
          </p:cNvCxnSpPr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CC704480-97C0-524E-98F4-F9598A418E07}"/>
              </a:ext>
            </a:extLst>
          </p:cNvPr>
          <p:cNvCxnSpPr>
            <a:cxnSpLocks/>
          </p:cNvCxnSpPr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6CE7476-672E-6B4C-8B6B-DCE06AE439FD}"/>
              </a:ext>
            </a:extLst>
          </p:cNvPr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D76037A-5516-C949-BA44-E0FF3F53F406}"/>
              </a:ext>
            </a:extLst>
          </p:cNvPr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B3F23642-4D89-E545-AC1B-E65B9BCB00CA}"/>
              </a:ext>
            </a:extLst>
          </p:cNvPr>
          <p:cNvCxnSpPr>
            <a:cxnSpLocks/>
          </p:cNvCxnSpPr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ADA2FD2-DBCC-DE49-A1A9-4919F2A4F505}"/>
              </a:ext>
            </a:extLst>
          </p:cNvPr>
          <p:cNvCxnSpPr>
            <a:cxnSpLocks/>
          </p:cNvCxnSpPr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3B8A55B-387F-E249-AC6B-8DE1B199187F}"/>
              </a:ext>
            </a:extLst>
          </p:cNvPr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C9C635E-C0AD-CE44-9596-2BD98B9DDAC5}"/>
              </a:ext>
            </a:extLst>
          </p:cNvPr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8A540FC-2B04-1A4D-A759-C012725CE9F8}"/>
              </a:ext>
            </a:extLst>
          </p:cNvPr>
          <p:cNvSpPr/>
          <p:nvPr/>
        </p:nvSpPr>
        <p:spPr>
          <a:xfrm>
            <a:off x="386323" y="8132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FF7289B0-3DE1-9A48-94E2-86D6DDE1C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26036"/>
              </p:ext>
            </p:extLst>
          </p:nvPr>
        </p:nvGraphicFramePr>
        <p:xfrm>
          <a:off x="271311" y="303909"/>
          <a:ext cx="2354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3691803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90010834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20945280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401488538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46" name="文本框 145">
            <a:extLst>
              <a:ext uri="{FF2B5EF4-FFF2-40B4-BE49-F238E27FC236}">
                <a16:creationId xmlns:a16="http://schemas.microsoft.com/office/drawing/2014/main" id="{52482AA5-5D63-FC44-BF75-E14FFBC48C1E}"/>
              </a:ext>
            </a:extLst>
          </p:cNvPr>
          <p:cNvSpPr txBox="1"/>
          <p:nvPr/>
        </p:nvSpPr>
        <p:spPr>
          <a:xfrm>
            <a:off x="316120" y="75593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E518F93-7D72-B94D-9B45-7FBE268D7028}"/>
              </a:ext>
            </a:extLst>
          </p:cNvPr>
          <p:cNvSpPr txBox="1"/>
          <p:nvPr/>
        </p:nvSpPr>
        <p:spPr>
          <a:xfrm>
            <a:off x="726848" y="75566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87142B36-372B-0A43-A9D2-33D67B085315}"/>
              </a:ext>
            </a:extLst>
          </p:cNvPr>
          <p:cNvCxnSpPr>
            <a:cxnSpLocks/>
          </p:cNvCxnSpPr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40CDCDE-4D00-084B-930D-ACE1BFF25A02}"/>
              </a:ext>
            </a:extLst>
          </p:cNvPr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14133238-01DB-C84E-A2D1-C37DD1F57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03599"/>
              </p:ext>
            </p:extLst>
          </p:nvPr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51" name="文本框 150">
            <a:extLst>
              <a:ext uri="{FF2B5EF4-FFF2-40B4-BE49-F238E27FC236}">
                <a16:creationId xmlns:a16="http://schemas.microsoft.com/office/drawing/2014/main" id="{09E62924-306D-1A48-8CFA-8941CD452E1A}"/>
              </a:ext>
            </a:extLst>
          </p:cNvPr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2CAF180-CDF7-EE49-A57E-C68CD9B0931F}"/>
              </a:ext>
            </a:extLst>
          </p:cNvPr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AC1D86-AE6C-9C4D-9A31-A1418C0F03C8}"/>
              </a:ext>
            </a:extLst>
          </p:cNvPr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E6AF32-E08A-9E4F-B371-EA6919ACE863}"/>
              </a:ext>
            </a:extLst>
          </p:cNvPr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BE404769-BB82-9E43-8E1C-1A03311770A9}"/>
              </a:ext>
            </a:extLst>
          </p:cNvPr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0368EB85-4F69-A34B-908C-005C2F724E25}"/>
              </a:ext>
            </a:extLst>
          </p:cNvPr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13A649C-E51A-9341-9200-B170A91BFF6A}"/>
              </a:ext>
            </a:extLst>
          </p:cNvPr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9DD78E3-20EE-8147-B447-783AC10B0A69}"/>
              </a:ext>
            </a:extLst>
          </p:cNvPr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70608A2-12C1-DC49-A90E-44B950562123}"/>
              </a:ext>
            </a:extLst>
          </p:cNvPr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960C70B-1537-7743-8536-7EC7D1AB8080}"/>
              </a:ext>
            </a:extLst>
          </p:cNvPr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73796C56-4E48-AD47-962B-C806430A6640}"/>
              </a:ext>
            </a:extLst>
          </p:cNvPr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F70093C-481B-2743-B94F-7A42A840CB79}"/>
              </a:ext>
            </a:extLst>
          </p:cNvPr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1B802C4-95B6-D745-A32B-F3EB33ED5196}"/>
              </a:ext>
            </a:extLst>
          </p:cNvPr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94B7AFE-8459-EB44-89B7-E453C574DF38}"/>
              </a:ext>
            </a:extLst>
          </p:cNvPr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5987E59-BDB0-B34B-AC97-5A4B86CE4E44}"/>
              </a:ext>
            </a:extLst>
          </p:cNvPr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308E262-88D6-DD4A-9C78-017AF78FA8E2}"/>
              </a:ext>
            </a:extLst>
          </p:cNvPr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DF237E59-CF7E-694F-89E5-C67945AB8BD1}"/>
              </a:ext>
            </a:extLst>
          </p:cNvPr>
          <p:cNvCxnSpPr>
            <a:cxnSpLocks/>
          </p:cNvCxnSpPr>
          <p:nvPr/>
        </p:nvCxnSpPr>
        <p:spPr>
          <a:xfrm>
            <a:off x="6309525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C2025DB-95A5-6041-93CE-4CC0511E03FF}"/>
              </a:ext>
            </a:extLst>
          </p:cNvPr>
          <p:cNvSpPr txBox="1"/>
          <p:nvPr/>
        </p:nvSpPr>
        <p:spPr>
          <a:xfrm>
            <a:off x="6003273" y="16444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EB5B420-9F7A-0348-AF40-C38B3C5A14C6}"/>
              </a:ext>
            </a:extLst>
          </p:cNvPr>
          <p:cNvSpPr txBox="1"/>
          <p:nvPr/>
        </p:nvSpPr>
        <p:spPr>
          <a:xfrm>
            <a:off x="5399848" y="163854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44A83E50-587F-0948-8331-34E19CF4C4DA}"/>
              </a:ext>
            </a:extLst>
          </p:cNvPr>
          <p:cNvCxnSpPr>
            <a:cxnSpLocks/>
          </p:cNvCxnSpPr>
          <p:nvPr/>
        </p:nvCxnSpPr>
        <p:spPr>
          <a:xfrm>
            <a:off x="5524786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E3C1FB8F-26CB-E740-AF0C-BFC4082E20C5}"/>
              </a:ext>
            </a:extLst>
          </p:cNvPr>
          <p:cNvCxnSpPr>
            <a:cxnSpLocks/>
          </p:cNvCxnSpPr>
          <p:nvPr/>
        </p:nvCxnSpPr>
        <p:spPr>
          <a:xfrm>
            <a:off x="5902451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4A2FDB9-9A0D-B144-9D81-3B9EBB2A6361}"/>
              </a:ext>
            </a:extLst>
          </p:cNvPr>
          <p:cNvSpPr txBox="1"/>
          <p:nvPr/>
        </p:nvSpPr>
        <p:spPr>
          <a:xfrm>
            <a:off x="5793786" y="16385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3" name="直线箭头连接符 172">
            <a:extLst>
              <a:ext uri="{FF2B5EF4-FFF2-40B4-BE49-F238E27FC236}">
                <a16:creationId xmlns:a16="http://schemas.microsoft.com/office/drawing/2014/main" id="{26E4B07C-D27A-3941-AE14-3292C8F1F357}"/>
              </a:ext>
            </a:extLst>
          </p:cNvPr>
          <p:cNvCxnSpPr>
            <a:cxnSpLocks/>
          </p:cNvCxnSpPr>
          <p:nvPr/>
        </p:nvCxnSpPr>
        <p:spPr>
          <a:xfrm>
            <a:off x="5122190" y="18835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238FE14-C8C7-654B-9951-E996D9DB70A5}"/>
              </a:ext>
            </a:extLst>
          </p:cNvPr>
          <p:cNvSpPr txBox="1"/>
          <p:nvPr/>
        </p:nvSpPr>
        <p:spPr>
          <a:xfrm>
            <a:off x="4769870" y="165272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8B2710A0-40D6-AC4D-BEA3-4E1EFBC99F79}"/>
              </a:ext>
            </a:extLst>
          </p:cNvPr>
          <p:cNvCxnSpPr>
            <a:cxnSpLocks/>
          </p:cNvCxnSpPr>
          <p:nvPr/>
        </p:nvCxnSpPr>
        <p:spPr>
          <a:xfrm>
            <a:off x="8277663" y="1733879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7334D85-89C4-C149-A8A3-1AD1B7D3952F}"/>
              </a:ext>
            </a:extLst>
          </p:cNvPr>
          <p:cNvSpPr txBox="1"/>
          <p:nvPr/>
        </p:nvSpPr>
        <p:spPr>
          <a:xfrm>
            <a:off x="7949223" y="148224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D451F183-1AE1-F646-9297-5788C67AFDE8}"/>
              </a:ext>
            </a:extLst>
          </p:cNvPr>
          <p:cNvCxnSpPr>
            <a:cxnSpLocks/>
          </p:cNvCxnSpPr>
          <p:nvPr/>
        </p:nvCxnSpPr>
        <p:spPr>
          <a:xfrm>
            <a:off x="865890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A44D4EF4-8AD3-6F47-A3D4-54AF8A9F7196}"/>
              </a:ext>
            </a:extLst>
          </p:cNvPr>
          <p:cNvCxnSpPr>
            <a:cxnSpLocks/>
          </p:cNvCxnSpPr>
          <p:nvPr/>
        </p:nvCxnSpPr>
        <p:spPr>
          <a:xfrm>
            <a:off x="904385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9E56D5B-0AE8-744F-8FA3-1988FF1AAD38}"/>
              </a:ext>
            </a:extLst>
          </p:cNvPr>
          <p:cNvSpPr txBox="1"/>
          <p:nvPr/>
        </p:nvSpPr>
        <p:spPr>
          <a:xfrm>
            <a:off x="8548883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9046E5E-AEED-7046-B8D8-96CAE46C0C6A}"/>
              </a:ext>
            </a:extLst>
          </p:cNvPr>
          <p:cNvSpPr txBox="1"/>
          <p:nvPr/>
        </p:nvSpPr>
        <p:spPr>
          <a:xfrm>
            <a:off x="8930833" y="165272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4C2FEBB-F560-7A4A-A64F-137D1E6BF6A7}"/>
              </a:ext>
            </a:extLst>
          </p:cNvPr>
          <p:cNvSpPr txBox="1"/>
          <p:nvPr/>
        </p:nvSpPr>
        <p:spPr>
          <a:xfrm>
            <a:off x="4440113" y="2884895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626ADB3F-4989-634D-84CC-43046FC17040}"/>
              </a:ext>
            </a:extLst>
          </p:cNvPr>
          <p:cNvCxnSpPr>
            <a:cxnSpLocks/>
          </p:cNvCxnSpPr>
          <p:nvPr/>
        </p:nvCxnSpPr>
        <p:spPr>
          <a:xfrm>
            <a:off x="4691771" y="312720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4227C6C2-9AD0-1642-B08F-380D966E8F91}"/>
              </a:ext>
            </a:extLst>
          </p:cNvPr>
          <p:cNvCxnSpPr>
            <a:cxnSpLocks/>
          </p:cNvCxnSpPr>
          <p:nvPr/>
        </p:nvCxnSpPr>
        <p:spPr>
          <a:xfrm>
            <a:off x="5104808" y="2952957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DB94861-E8B6-0D4E-9113-E9662CE2DF3D}"/>
              </a:ext>
            </a:extLst>
          </p:cNvPr>
          <p:cNvSpPr txBox="1"/>
          <p:nvPr/>
        </p:nvSpPr>
        <p:spPr>
          <a:xfrm>
            <a:off x="4776368" y="270132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3FB8EEDD-53B7-4C42-A3EC-2B49EBABB7C9}"/>
              </a:ext>
            </a:extLst>
          </p:cNvPr>
          <p:cNvCxnSpPr>
            <a:cxnSpLocks/>
          </p:cNvCxnSpPr>
          <p:nvPr/>
        </p:nvCxnSpPr>
        <p:spPr>
          <a:xfrm>
            <a:off x="5486118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478CD59F-4C53-4049-A4C1-20E8FE8BAA4C}"/>
              </a:ext>
            </a:extLst>
          </p:cNvPr>
          <p:cNvCxnSpPr>
            <a:cxnSpLocks/>
          </p:cNvCxnSpPr>
          <p:nvPr/>
        </p:nvCxnSpPr>
        <p:spPr>
          <a:xfrm>
            <a:off x="5906193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D265659-8CF2-F34D-B062-2EA9EF93D043}"/>
              </a:ext>
            </a:extLst>
          </p:cNvPr>
          <p:cNvSpPr txBox="1"/>
          <p:nvPr/>
        </p:nvSpPr>
        <p:spPr>
          <a:xfrm>
            <a:off x="5179866" y="288316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F2BC79F6-E59F-FE41-8540-EDDA442D64C9}"/>
              </a:ext>
            </a:extLst>
          </p:cNvPr>
          <p:cNvSpPr txBox="1"/>
          <p:nvPr/>
        </p:nvSpPr>
        <p:spPr>
          <a:xfrm>
            <a:off x="5655753" y="288316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3323364-EC3D-0345-8488-C04BFE3FA484}"/>
              </a:ext>
            </a:extLst>
          </p:cNvPr>
          <p:cNvSpPr txBox="1"/>
          <p:nvPr/>
        </p:nvSpPr>
        <p:spPr>
          <a:xfrm>
            <a:off x="6427529" y="2879889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6A320A42-E0B4-824E-A07C-5F73E4D476DB}"/>
              </a:ext>
            </a:extLst>
          </p:cNvPr>
          <p:cNvCxnSpPr>
            <a:cxnSpLocks/>
          </p:cNvCxnSpPr>
          <p:nvPr/>
        </p:nvCxnSpPr>
        <p:spPr>
          <a:xfrm>
            <a:off x="6679187" y="3122196"/>
            <a:ext cx="0" cy="2633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DEE02923-284F-A541-8481-1DCDB386A0C0}"/>
              </a:ext>
            </a:extLst>
          </p:cNvPr>
          <p:cNvSpPr txBox="1"/>
          <p:nvPr/>
        </p:nvSpPr>
        <p:spPr>
          <a:xfrm>
            <a:off x="1103820" y="75593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11C266D3-3A90-5A4E-95DE-CD5DE36677EB}"/>
              </a:ext>
            </a:extLst>
          </p:cNvPr>
          <p:cNvSpPr txBox="1"/>
          <p:nvPr/>
        </p:nvSpPr>
        <p:spPr>
          <a:xfrm>
            <a:off x="1514548" y="75566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3" name="表格 192">
            <a:extLst>
              <a:ext uri="{FF2B5EF4-FFF2-40B4-BE49-F238E27FC236}">
                <a16:creationId xmlns:a16="http://schemas.microsoft.com/office/drawing/2014/main" id="{D208E7C8-30BF-0046-B972-0284D4AF3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18540"/>
              </p:ext>
            </p:extLst>
          </p:nvPr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94" name="文本框 193">
            <a:extLst>
              <a:ext uri="{FF2B5EF4-FFF2-40B4-BE49-F238E27FC236}">
                <a16:creationId xmlns:a16="http://schemas.microsoft.com/office/drawing/2014/main" id="{105A6790-D381-D649-A0AA-5FF33D96FBD0}"/>
              </a:ext>
            </a:extLst>
          </p:cNvPr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57E8F61-0256-AD46-B092-1BD289D524D9}"/>
              </a:ext>
            </a:extLst>
          </p:cNvPr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9DFFB82C-28FE-574F-B88B-C561C71BB86F}"/>
              </a:ext>
            </a:extLst>
          </p:cNvPr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CDD1E492-CF1D-1D45-B4D0-678F76D32CBF}"/>
              </a:ext>
            </a:extLst>
          </p:cNvPr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7698A72-4CC8-E844-82BF-2F4BA3EEBB07}"/>
              </a:ext>
            </a:extLst>
          </p:cNvPr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C7202A8-0AF4-9242-8565-B379A75382F5}"/>
              </a:ext>
            </a:extLst>
          </p:cNvPr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B6A111A7-3501-8B4B-93E7-BCDE5E9FA082}"/>
              </a:ext>
            </a:extLst>
          </p:cNvPr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69860F5-D224-1245-A9B5-5012CF39E06C}"/>
              </a:ext>
            </a:extLst>
          </p:cNvPr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A1BA7585-D555-D44F-A32F-EDE573F3761D}"/>
              </a:ext>
            </a:extLst>
          </p:cNvPr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18517A7A-A593-774A-BED3-6D8393F6F206}"/>
              </a:ext>
            </a:extLst>
          </p:cNvPr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4134A309-6843-DE4C-B4F2-4793F7BF7D49}"/>
              </a:ext>
            </a:extLst>
          </p:cNvPr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A00ED51-8407-1E4B-930B-DC9B38446749}"/>
              </a:ext>
            </a:extLst>
          </p:cNvPr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C65AE76-6F45-6348-9B3E-A4D97F0908AB}"/>
              </a:ext>
            </a:extLst>
          </p:cNvPr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5DD35A5A-5396-6943-9C18-1C858542ADC1}"/>
              </a:ext>
            </a:extLst>
          </p:cNvPr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9DFDE93-0423-BF44-ACE8-DBB71F7D040B}"/>
              </a:ext>
            </a:extLst>
          </p:cNvPr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9D1355D-64A6-6640-B7A8-8F95B85333CF}"/>
              </a:ext>
            </a:extLst>
          </p:cNvPr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FA0E53ED-B466-7643-A0E1-7E5905D12285}"/>
              </a:ext>
            </a:extLst>
          </p:cNvPr>
          <p:cNvCxnSpPr>
            <a:cxnSpLocks/>
          </p:cNvCxnSpPr>
          <p:nvPr/>
        </p:nvCxnSpPr>
        <p:spPr>
          <a:xfrm>
            <a:off x="7085241" y="2955809"/>
            <a:ext cx="0" cy="45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4D8E53A-2F55-1F4E-A9BA-3BC9AA103C7F}"/>
              </a:ext>
            </a:extLst>
          </p:cNvPr>
          <p:cNvSpPr txBox="1"/>
          <p:nvPr/>
        </p:nvSpPr>
        <p:spPr>
          <a:xfrm>
            <a:off x="6636743" y="271495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755BADB6-84EE-1143-9E84-327E02641325}"/>
              </a:ext>
            </a:extLst>
          </p:cNvPr>
          <p:cNvCxnSpPr>
            <a:cxnSpLocks/>
          </p:cNvCxnSpPr>
          <p:nvPr/>
        </p:nvCxnSpPr>
        <p:spPr>
          <a:xfrm>
            <a:off x="7502484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79845D46-71AA-2145-A10E-18AECD48745D}"/>
              </a:ext>
            </a:extLst>
          </p:cNvPr>
          <p:cNvCxnSpPr>
            <a:cxnSpLocks/>
          </p:cNvCxnSpPr>
          <p:nvPr/>
        </p:nvCxnSpPr>
        <p:spPr>
          <a:xfrm>
            <a:off x="7933188" y="311934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F9E52391-AD34-584B-B49A-E22915CD5E93}"/>
              </a:ext>
            </a:extLst>
          </p:cNvPr>
          <p:cNvCxnSpPr>
            <a:cxnSpLocks/>
          </p:cNvCxnSpPr>
          <p:nvPr/>
        </p:nvCxnSpPr>
        <p:spPr>
          <a:xfrm>
            <a:off x="8330739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箭头连接符 214">
            <a:extLst>
              <a:ext uri="{FF2B5EF4-FFF2-40B4-BE49-F238E27FC236}">
                <a16:creationId xmlns:a16="http://schemas.microsoft.com/office/drawing/2014/main" id="{09A39BF7-F162-864F-9EBD-A043E23F8438}"/>
              </a:ext>
            </a:extLst>
          </p:cNvPr>
          <p:cNvCxnSpPr>
            <a:cxnSpLocks/>
          </p:cNvCxnSpPr>
          <p:nvPr/>
        </p:nvCxnSpPr>
        <p:spPr>
          <a:xfrm>
            <a:off x="8714732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本框 215">
            <a:extLst>
              <a:ext uri="{FF2B5EF4-FFF2-40B4-BE49-F238E27FC236}">
                <a16:creationId xmlns:a16="http://schemas.microsoft.com/office/drawing/2014/main" id="{DF8D500B-81BD-554E-9A38-2B0394D53818}"/>
              </a:ext>
            </a:extLst>
          </p:cNvPr>
          <p:cNvSpPr txBox="1"/>
          <p:nvPr/>
        </p:nvSpPr>
        <p:spPr>
          <a:xfrm>
            <a:off x="7795971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8118915-6C64-184A-ADFE-03FFEE6B12A6}"/>
              </a:ext>
            </a:extLst>
          </p:cNvPr>
          <p:cNvSpPr txBox="1"/>
          <p:nvPr/>
        </p:nvSpPr>
        <p:spPr>
          <a:xfrm>
            <a:off x="8179963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9B01F15C-97F9-304B-A141-D37E610F5128}"/>
              </a:ext>
            </a:extLst>
          </p:cNvPr>
          <p:cNvSpPr txBox="1"/>
          <p:nvPr/>
        </p:nvSpPr>
        <p:spPr>
          <a:xfrm>
            <a:off x="8569500" y="28941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D9E2944-8C3C-6747-B5DE-F96F6D6CF5B5}"/>
              </a:ext>
            </a:extLst>
          </p:cNvPr>
          <p:cNvSpPr txBox="1"/>
          <p:nvPr/>
        </p:nvSpPr>
        <p:spPr>
          <a:xfrm>
            <a:off x="7353445" y="289896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2355578D-4EAD-4A48-ADA2-91759E0EE62E}"/>
              </a:ext>
            </a:extLst>
          </p:cNvPr>
          <p:cNvSpPr txBox="1"/>
          <p:nvPr/>
        </p:nvSpPr>
        <p:spPr>
          <a:xfrm>
            <a:off x="4034880" y="415384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1" name="直线箭头连接符 220">
            <a:extLst>
              <a:ext uri="{FF2B5EF4-FFF2-40B4-BE49-F238E27FC236}">
                <a16:creationId xmlns:a16="http://schemas.microsoft.com/office/drawing/2014/main" id="{12740CC5-BC95-6741-97EF-3C0C68FA18C5}"/>
              </a:ext>
            </a:extLst>
          </p:cNvPr>
          <p:cNvCxnSpPr>
            <a:cxnSpLocks/>
          </p:cNvCxnSpPr>
          <p:nvPr/>
        </p:nvCxnSpPr>
        <p:spPr>
          <a:xfrm>
            <a:off x="4286538" y="439614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7B0C7841-8993-2E40-8802-EE902C074A7E}"/>
              </a:ext>
            </a:extLst>
          </p:cNvPr>
          <p:cNvCxnSpPr>
            <a:cxnSpLocks/>
          </p:cNvCxnSpPr>
          <p:nvPr/>
        </p:nvCxnSpPr>
        <p:spPr>
          <a:xfrm>
            <a:off x="4699575" y="4221904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503900-6641-3C42-93E6-04355733779F}"/>
              </a:ext>
            </a:extLst>
          </p:cNvPr>
          <p:cNvSpPr txBox="1"/>
          <p:nvPr/>
        </p:nvSpPr>
        <p:spPr>
          <a:xfrm>
            <a:off x="4371135" y="397027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9725E527-0DC2-1949-B195-08F330B33C5F}"/>
              </a:ext>
            </a:extLst>
          </p:cNvPr>
          <p:cNvCxnSpPr>
            <a:cxnSpLocks/>
          </p:cNvCxnSpPr>
          <p:nvPr/>
        </p:nvCxnSpPr>
        <p:spPr>
          <a:xfrm>
            <a:off x="5080885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78872D80-216F-994D-82D1-562D1CAF010D}"/>
              </a:ext>
            </a:extLst>
          </p:cNvPr>
          <p:cNvCxnSpPr>
            <a:cxnSpLocks/>
          </p:cNvCxnSpPr>
          <p:nvPr/>
        </p:nvCxnSpPr>
        <p:spPr>
          <a:xfrm>
            <a:off x="5500960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5C2EC53-051C-4B4A-8E5A-2D227F3A4E10}"/>
              </a:ext>
            </a:extLst>
          </p:cNvPr>
          <p:cNvSpPr txBox="1"/>
          <p:nvPr/>
        </p:nvSpPr>
        <p:spPr>
          <a:xfrm>
            <a:off x="4774633" y="415210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06C7CB35-A5A5-2F4C-8536-1B53B2FDFADC}"/>
              </a:ext>
            </a:extLst>
          </p:cNvPr>
          <p:cNvSpPr txBox="1"/>
          <p:nvPr/>
        </p:nvSpPr>
        <p:spPr>
          <a:xfrm>
            <a:off x="5250520" y="415210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3816D82E-818C-3044-8015-529D3242BAC4}"/>
              </a:ext>
            </a:extLst>
          </p:cNvPr>
          <p:cNvSpPr txBox="1"/>
          <p:nvPr/>
        </p:nvSpPr>
        <p:spPr>
          <a:xfrm>
            <a:off x="6024605" y="416416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0E39277B-1E5F-4343-9B9D-C8B45BEF3932}"/>
              </a:ext>
            </a:extLst>
          </p:cNvPr>
          <p:cNvCxnSpPr>
            <a:cxnSpLocks/>
          </p:cNvCxnSpPr>
          <p:nvPr/>
        </p:nvCxnSpPr>
        <p:spPr>
          <a:xfrm>
            <a:off x="6276263" y="440646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CA72FF75-6CE1-FC44-B182-768F2AF4C966}"/>
              </a:ext>
            </a:extLst>
          </p:cNvPr>
          <p:cNvSpPr txBox="1"/>
          <p:nvPr/>
        </p:nvSpPr>
        <p:spPr>
          <a:xfrm>
            <a:off x="1877074" y="744096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0CA890A-2F8D-AC4D-BD60-357FB00A108E}"/>
              </a:ext>
            </a:extLst>
          </p:cNvPr>
          <p:cNvSpPr txBox="1"/>
          <p:nvPr/>
        </p:nvSpPr>
        <p:spPr>
          <a:xfrm>
            <a:off x="2287802" y="74383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2B7F2AAC-C064-AC45-A8EE-5FB26FB579DD}"/>
              </a:ext>
            </a:extLst>
          </p:cNvPr>
          <p:cNvCxnSpPr>
            <a:cxnSpLocks/>
          </p:cNvCxnSpPr>
          <p:nvPr/>
        </p:nvCxnSpPr>
        <p:spPr>
          <a:xfrm>
            <a:off x="6480657" y="1741005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291D8A36-FBAA-B146-BA4D-4FF0CC60A7A5}"/>
              </a:ext>
            </a:extLst>
          </p:cNvPr>
          <p:cNvCxnSpPr>
            <a:cxnSpLocks/>
          </p:cNvCxnSpPr>
          <p:nvPr/>
        </p:nvCxnSpPr>
        <p:spPr>
          <a:xfrm>
            <a:off x="8071617" y="1741005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219BA818-A4D7-AE4D-8CF3-876D28EB1970}"/>
              </a:ext>
            </a:extLst>
          </p:cNvPr>
          <p:cNvCxnSpPr>
            <a:cxnSpLocks/>
          </p:cNvCxnSpPr>
          <p:nvPr/>
        </p:nvCxnSpPr>
        <p:spPr>
          <a:xfrm>
            <a:off x="6480657" y="2032129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BE3575E-A287-8045-8F30-893EE5EB9B42}"/>
              </a:ext>
            </a:extLst>
          </p:cNvPr>
          <p:cNvSpPr txBox="1"/>
          <p:nvPr/>
        </p:nvSpPr>
        <p:spPr>
          <a:xfrm>
            <a:off x="6913418" y="1634679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36" name="表格 235">
            <a:extLst>
              <a:ext uri="{FF2B5EF4-FFF2-40B4-BE49-F238E27FC236}">
                <a16:creationId xmlns:a16="http://schemas.microsoft.com/office/drawing/2014/main" id="{431DB68B-BEF7-364E-A983-8922FD02A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27069"/>
              </p:ext>
            </p:extLst>
          </p:nvPr>
        </p:nvGraphicFramePr>
        <p:xfrm>
          <a:off x="2911274" y="595670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237" name="文本框 236">
            <a:extLst>
              <a:ext uri="{FF2B5EF4-FFF2-40B4-BE49-F238E27FC236}">
                <a16:creationId xmlns:a16="http://schemas.microsoft.com/office/drawing/2014/main" id="{847F74A5-F8BB-0849-BAD2-CE1337BE3396}"/>
              </a:ext>
            </a:extLst>
          </p:cNvPr>
          <p:cNvSpPr txBox="1"/>
          <p:nvPr/>
        </p:nvSpPr>
        <p:spPr>
          <a:xfrm>
            <a:off x="2911768" y="635156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81C791EA-CBD5-F143-85FE-BB26982A9B1E}"/>
              </a:ext>
            </a:extLst>
          </p:cNvPr>
          <p:cNvSpPr txBox="1"/>
          <p:nvPr/>
        </p:nvSpPr>
        <p:spPr>
          <a:xfrm>
            <a:off x="3278468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4EF25A3-6875-5549-A60E-A0FE1F8B3B73}"/>
              </a:ext>
            </a:extLst>
          </p:cNvPr>
          <p:cNvSpPr txBox="1"/>
          <p:nvPr/>
        </p:nvSpPr>
        <p:spPr>
          <a:xfrm>
            <a:off x="3709171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05EBFAE-F0AD-E742-8538-E73450FDDDEA}"/>
              </a:ext>
            </a:extLst>
          </p:cNvPr>
          <p:cNvSpPr txBox="1"/>
          <p:nvPr/>
        </p:nvSpPr>
        <p:spPr>
          <a:xfrm>
            <a:off x="4106722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5DB54E6E-AF01-BA4E-A8B8-83A64A82ACAF}"/>
              </a:ext>
            </a:extLst>
          </p:cNvPr>
          <p:cNvSpPr txBox="1"/>
          <p:nvPr/>
        </p:nvSpPr>
        <p:spPr>
          <a:xfrm>
            <a:off x="4490716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79BB636-15CC-0044-ADC8-CB26AEF393FE}"/>
              </a:ext>
            </a:extLst>
          </p:cNvPr>
          <p:cNvSpPr txBox="1"/>
          <p:nvPr/>
        </p:nvSpPr>
        <p:spPr>
          <a:xfrm>
            <a:off x="4857415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FC8C9F5B-EE2D-9448-82D8-5B11F9041F31}"/>
              </a:ext>
            </a:extLst>
          </p:cNvPr>
          <p:cNvSpPr txBox="1"/>
          <p:nvPr/>
        </p:nvSpPr>
        <p:spPr>
          <a:xfrm>
            <a:off x="5288119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FDBD63F3-23AF-0B48-8ED6-727F19802E70}"/>
              </a:ext>
            </a:extLst>
          </p:cNvPr>
          <p:cNvSpPr txBox="1"/>
          <p:nvPr/>
        </p:nvSpPr>
        <p:spPr>
          <a:xfrm>
            <a:off x="5685670" y="63515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72A0B8D-12BE-A644-80EE-0B0F31413EDA}"/>
              </a:ext>
            </a:extLst>
          </p:cNvPr>
          <p:cNvSpPr txBox="1"/>
          <p:nvPr/>
        </p:nvSpPr>
        <p:spPr>
          <a:xfrm>
            <a:off x="6080662" y="634910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010D19A2-DDB3-3844-B8D3-D8C7CEED2A3D}"/>
              </a:ext>
            </a:extLst>
          </p:cNvPr>
          <p:cNvSpPr txBox="1"/>
          <p:nvPr/>
        </p:nvSpPr>
        <p:spPr>
          <a:xfrm>
            <a:off x="6447362" y="63491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686251D-18B1-B744-A111-B719300E6658}"/>
              </a:ext>
            </a:extLst>
          </p:cNvPr>
          <p:cNvSpPr txBox="1"/>
          <p:nvPr/>
        </p:nvSpPr>
        <p:spPr>
          <a:xfrm>
            <a:off x="6878065" y="63491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D35320B-ABEC-D24C-B7C3-1E3585D104BC}"/>
              </a:ext>
            </a:extLst>
          </p:cNvPr>
          <p:cNvSpPr txBox="1"/>
          <p:nvPr/>
        </p:nvSpPr>
        <p:spPr>
          <a:xfrm>
            <a:off x="7275616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FE24815-4974-C44C-9EAF-E295EDAF105F}"/>
              </a:ext>
            </a:extLst>
          </p:cNvPr>
          <p:cNvSpPr txBox="1"/>
          <p:nvPr/>
        </p:nvSpPr>
        <p:spPr>
          <a:xfrm>
            <a:off x="7647177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95E0DCB4-3C54-1249-9B5B-C9B33D2A93C9}"/>
              </a:ext>
            </a:extLst>
          </p:cNvPr>
          <p:cNvSpPr txBox="1"/>
          <p:nvPr/>
        </p:nvSpPr>
        <p:spPr>
          <a:xfrm>
            <a:off x="8103808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6DA977A-59C5-ED46-87A8-3AF835E2CF76}"/>
              </a:ext>
            </a:extLst>
          </p:cNvPr>
          <p:cNvSpPr txBox="1"/>
          <p:nvPr/>
        </p:nvSpPr>
        <p:spPr>
          <a:xfrm>
            <a:off x="8454650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409FBFD-B2C5-614B-9F5D-82D377D41F41}"/>
              </a:ext>
            </a:extLst>
          </p:cNvPr>
          <p:cNvSpPr txBox="1"/>
          <p:nvPr/>
        </p:nvSpPr>
        <p:spPr>
          <a:xfrm>
            <a:off x="8854502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67D3A6BB-25DB-D545-B878-5AC692C084AE}"/>
              </a:ext>
            </a:extLst>
          </p:cNvPr>
          <p:cNvSpPr txBox="1"/>
          <p:nvPr/>
        </p:nvSpPr>
        <p:spPr>
          <a:xfrm>
            <a:off x="7591702" y="5445167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4" name="直线箭头连接符 253">
            <a:extLst>
              <a:ext uri="{FF2B5EF4-FFF2-40B4-BE49-F238E27FC236}">
                <a16:creationId xmlns:a16="http://schemas.microsoft.com/office/drawing/2014/main" id="{B269D8E3-CCB2-EB40-A579-0178022FFD96}"/>
              </a:ext>
            </a:extLst>
          </p:cNvPr>
          <p:cNvCxnSpPr>
            <a:cxnSpLocks/>
          </p:cNvCxnSpPr>
          <p:nvPr/>
        </p:nvCxnSpPr>
        <p:spPr>
          <a:xfrm>
            <a:off x="7843360" y="5687474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EB7AED18-4035-B64B-A3DF-2BEDA340F786}"/>
              </a:ext>
            </a:extLst>
          </p:cNvPr>
          <p:cNvCxnSpPr>
            <a:cxnSpLocks/>
          </p:cNvCxnSpPr>
          <p:nvPr/>
        </p:nvCxnSpPr>
        <p:spPr>
          <a:xfrm>
            <a:off x="5105686" y="66084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F57C6677-59B2-6447-AC54-B6C7B8821386}"/>
              </a:ext>
            </a:extLst>
          </p:cNvPr>
          <p:cNvSpPr txBox="1"/>
          <p:nvPr/>
        </p:nvSpPr>
        <p:spPr>
          <a:xfrm>
            <a:off x="4739690" y="422635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docId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09EAE95F-1B31-A641-A80A-10C07B893612}"/>
              </a:ext>
            </a:extLst>
          </p:cNvPr>
          <p:cNvCxnSpPr>
            <a:cxnSpLocks/>
          </p:cNvCxnSpPr>
          <p:nvPr/>
        </p:nvCxnSpPr>
        <p:spPr>
          <a:xfrm>
            <a:off x="5573176" y="6575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BCB136DD-4678-E349-992E-029EE51D9E33}"/>
              </a:ext>
            </a:extLst>
          </p:cNvPr>
          <p:cNvSpPr txBox="1"/>
          <p:nvPr/>
        </p:nvSpPr>
        <p:spPr>
          <a:xfrm>
            <a:off x="5348694" y="419310"/>
            <a:ext cx="47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9" name="直线箭头连接符 258">
            <a:extLst>
              <a:ext uri="{FF2B5EF4-FFF2-40B4-BE49-F238E27FC236}">
                <a16:creationId xmlns:a16="http://schemas.microsoft.com/office/drawing/2014/main" id="{C7F5C32B-0BE0-E34E-923A-34E612C39D70}"/>
              </a:ext>
            </a:extLst>
          </p:cNvPr>
          <p:cNvCxnSpPr>
            <a:cxnSpLocks/>
          </p:cNvCxnSpPr>
          <p:nvPr/>
        </p:nvCxnSpPr>
        <p:spPr>
          <a:xfrm>
            <a:off x="6664816" y="4218825"/>
            <a:ext cx="5221" cy="4517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E2A318A1-A062-A349-A089-538FE95481A8}"/>
              </a:ext>
            </a:extLst>
          </p:cNvPr>
          <p:cNvSpPr txBox="1"/>
          <p:nvPr/>
        </p:nvSpPr>
        <p:spPr>
          <a:xfrm>
            <a:off x="6355569" y="4008984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1" name="直线箭头连接符 260">
            <a:extLst>
              <a:ext uri="{FF2B5EF4-FFF2-40B4-BE49-F238E27FC236}">
                <a16:creationId xmlns:a16="http://schemas.microsoft.com/office/drawing/2014/main" id="{0F6AA98A-44B1-664B-875B-8BB03700DBE3}"/>
              </a:ext>
            </a:extLst>
          </p:cNvPr>
          <p:cNvCxnSpPr>
            <a:cxnSpLocks/>
          </p:cNvCxnSpPr>
          <p:nvPr/>
        </p:nvCxnSpPr>
        <p:spPr>
          <a:xfrm>
            <a:off x="7048126" y="4474029"/>
            <a:ext cx="0" cy="1875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本框 261">
            <a:extLst>
              <a:ext uri="{FF2B5EF4-FFF2-40B4-BE49-F238E27FC236}">
                <a16:creationId xmlns:a16="http://schemas.microsoft.com/office/drawing/2014/main" id="{D9A1D0B9-D66B-0943-A80D-D852FB86FBF8}"/>
              </a:ext>
            </a:extLst>
          </p:cNvPr>
          <p:cNvSpPr txBox="1"/>
          <p:nvPr/>
        </p:nvSpPr>
        <p:spPr>
          <a:xfrm>
            <a:off x="6644509" y="424995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4EBBC50B-60CA-1547-8E34-B17D6A496181}"/>
              </a:ext>
            </a:extLst>
          </p:cNvPr>
          <p:cNvSpPr txBox="1"/>
          <p:nvPr/>
        </p:nvSpPr>
        <p:spPr>
          <a:xfrm>
            <a:off x="7795570" y="413965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E03A9690-384C-8641-84C0-2C20507D9AE8}"/>
              </a:ext>
            </a:extLst>
          </p:cNvPr>
          <p:cNvCxnSpPr>
            <a:cxnSpLocks/>
          </p:cNvCxnSpPr>
          <p:nvPr/>
        </p:nvCxnSpPr>
        <p:spPr>
          <a:xfrm>
            <a:off x="7920508" y="438196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箭头连接符 264">
            <a:extLst>
              <a:ext uri="{FF2B5EF4-FFF2-40B4-BE49-F238E27FC236}">
                <a16:creationId xmlns:a16="http://schemas.microsoft.com/office/drawing/2014/main" id="{E46D549E-A9E0-0047-B0D4-32FF565434E6}"/>
              </a:ext>
            </a:extLst>
          </p:cNvPr>
          <p:cNvCxnSpPr>
            <a:cxnSpLocks/>
          </p:cNvCxnSpPr>
          <p:nvPr/>
        </p:nvCxnSpPr>
        <p:spPr>
          <a:xfrm>
            <a:off x="8298173" y="438196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BD9F68DA-8292-844E-82DC-37C630C809E6}"/>
              </a:ext>
            </a:extLst>
          </p:cNvPr>
          <p:cNvSpPr txBox="1"/>
          <p:nvPr/>
        </p:nvSpPr>
        <p:spPr>
          <a:xfrm>
            <a:off x="8189508" y="41396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3037FD79-405B-7E4C-853D-D845B001B3A1}"/>
              </a:ext>
            </a:extLst>
          </p:cNvPr>
          <p:cNvCxnSpPr>
            <a:cxnSpLocks/>
          </p:cNvCxnSpPr>
          <p:nvPr/>
        </p:nvCxnSpPr>
        <p:spPr>
          <a:xfrm>
            <a:off x="7517912" y="438464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552E9275-0DE3-434B-9742-016876E440ED}"/>
              </a:ext>
            </a:extLst>
          </p:cNvPr>
          <p:cNvSpPr txBox="1"/>
          <p:nvPr/>
        </p:nvSpPr>
        <p:spPr>
          <a:xfrm>
            <a:off x="7165592" y="415384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A3AD8B5F-EF1E-F749-AA2F-06604E6AAA8C}"/>
              </a:ext>
            </a:extLst>
          </p:cNvPr>
          <p:cNvCxnSpPr>
            <a:cxnSpLocks/>
          </p:cNvCxnSpPr>
          <p:nvPr/>
        </p:nvCxnSpPr>
        <p:spPr>
          <a:xfrm>
            <a:off x="8660417" y="439615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28EE1515-2312-CB4E-844A-428C1A793112}"/>
              </a:ext>
            </a:extLst>
          </p:cNvPr>
          <p:cNvCxnSpPr>
            <a:cxnSpLocks/>
          </p:cNvCxnSpPr>
          <p:nvPr/>
        </p:nvCxnSpPr>
        <p:spPr>
          <a:xfrm>
            <a:off x="9080492" y="439615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5B67709B-250E-6B47-B2F5-9694497A261B}"/>
              </a:ext>
            </a:extLst>
          </p:cNvPr>
          <p:cNvSpPr txBox="1"/>
          <p:nvPr/>
        </p:nvSpPr>
        <p:spPr>
          <a:xfrm>
            <a:off x="8354165" y="4153843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98570C1B-A253-7542-AC5C-107EF8B2BD76}"/>
              </a:ext>
            </a:extLst>
          </p:cNvPr>
          <p:cNvSpPr txBox="1"/>
          <p:nvPr/>
        </p:nvSpPr>
        <p:spPr>
          <a:xfrm>
            <a:off x="8830052" y="415384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88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23821A-E2AD-194E-942E-A3810E09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6139"/>
              </p:ext>
            </p:extLst>
          </p:nvPr>
        </p:nvGraphicFramePr>
        <p:xfrm>
          <a:off x="4555744" y="2493602"/>
          <a:ext cx="1263600" cy="4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</a:tblGrid>
              <a:tr h="42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EC6F514-8F33-424F-9320-B920428DCC0A}"/>
              </a:ext>
            </a:extLst>
          </p:cNvPr>
          <p:cNvSpPr txBox="1"/>
          <p:nvPr/>
        </p:nvSpPr>
        <p:spPr>
          <a:xfrm>
            <a:off x="3072384" y="2334870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69AC0C-F8D8-FF42-B3A4-467573DBBA19}"/>
              </a:ext>
            </a:extLst>
          </p:cNvPr>
          <p:cNvSpPr txBox="1"/>
          <p:nvPr/>
        </p:nvSpPr>
        <p:spPr>
          <a:xfrm>
            <a:off x="3072384" y="270420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92EBA53-F04B-8A4D-B015-1F240BE6C520}"/>
              </a:ext>
            </a:extLst>
          </p:cNvPr>
          <p:cNvCxnSpPr>
            <a:cxnSpLocks/>
          </p:cNvCxnSpPr>
          <p:nvPr/>
        </p:nvCxnSpPr>
        <p:spPr>
          <a:xfrm>
            <a:off x="4745736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591C590-1F01-4249-8402-8C635252C796}"/>
              </a:ext>
            </a:extLst>
          </p:cNvPr>
          <p:cNvSpPr txBox="1"/>
          <p:nvPr/>
        </p:nvSpPr>
        <p:spPr>
          <a:xfrm>
            <a:off x="4153266" y="143936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</a:t>
            </a:r>
          </a:p>
        </p:txBody>
      </p:sp>
    </p:spTree>
    <p:extLst>
      <p:ext uri="{BB962C8B-B14F-4D97-AF65-F5344CB8AC3E}">
        <p14:creationId xmlns:p14="http://schemas.microsoft.com/office/powerpoint/2010/main" val="32250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4BD509-F1EB-AA41-9822-3725323B9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90794"/>
              </p:ext>
            </p:extLst>
          </p:nvPr>
        </p:nvGraphicFramePr>
        <p:xfrm>
          <a:off x="4555744" y="2493602"/>
          <a:ext cx="1263600" cy="4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</a:tblGrid>
              <a:tr h="42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B55D01B-6C8C-8C47-A25F-5DBCDA40BFE0}"/>
              </a:ext>
            </a:extLst>
          </p:cNvPr>
          <p:cNvSpPr txBox="1"/>
          <p:nvPr/>
        </p:nvSpPr>
        <p:spPr>
          <a:xfrm>
            <a:off x="3072384" y="2334870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6B9086-DC3B-3045-9991-83D4EBBECEDA}"/>
              </a:ext>
            </a:extLst>
          </p:cNvPr>
          <p:cNvSpPr txBox="1"/>
          <p:nvPr/>
        </p:nvSpPr>
        <p:spPr>
          <a:xfrm>
            <a:off x="3072384" y="270420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4526239-8C7F-3E47-B90C-28B3C5824B91}"/>
              </a:ext>
            </a:extLst>
          </p:cNvPr>
          <p:cNvCxnSpPr>
            <a:cxnSpLocks/>
          </p:cNvCxnSpPr>
          <p:nvPr/>
        </p:nvCxnSpPr>
        <p:spPr>
          <a:xfrm>
            <a:off x="4640632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DD5B0E5-E215-7442-9C09-867E34FE5C6C}"/>
              </a:ext>
            </a:extLst>
          </p:cNvPr>
          <p:cNvSpPr txBox="1"/>
          <p:nvPr/>
        </p:nvSpPr>
        <p:spPr>
          <a:xfrm>
            <a:off x="4317466" y="14393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72178C0-F170-D24E-8745-9EC3FB896008}"/>
              </a:ext>
            </a:extLst>
          </p:cNvPr>
          <p:cNvCxnSpPr>
            <a:cxnSpLocks/>
          </p:cNvCxnSpPr>
          <p:nvPr/>
        </p:nvCxnSpPr>
        <p:spPr>
          <a:xfrm>
            <a:off x="5187859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43B6DF5-8C90-DD42-996D-3AC659C4086A}"/>
              </a:ext>
            </a:extLst>
          </p:cNvPr>
          <p:cNvSpPr txBox="1"/>
          <p:nvPr/>
        </p:nvSpPr>
        <p:spPr>
          <a:xfrm>
            <a:off x="4941322" y="14393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</a:t>
            </a:r>
          </a:p>
        </p:txBody>
      </p:sp>
    </p:spTree>
    <p:extLst>
      <p:ext uri="{BB962C8B-B14F-4D97-AF65-F5344CB8AC3E}">
        <p14:creationId xmlns:p14="http://schemas.microsoft.com/office/powerpoint/2010/main" val="321891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3248F1-A2A1-E047-9ADD-BCFF0BEA7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35605"/>
              </p:ext>
            </p:extLst>
          </p:nvPr>
        </p:nvGraphicFramePr>
        <p:xfrm>
          <a:off x="4555744" y="2493602"/>
          <a:ext cx="1263600" cy="4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</a:tblGrid>
              <a:tr h="42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E50C2D4-D7DB-6746-943E-9E085570EE94}"/>
              </a:ext>
            </a:extLst>
          </p:cNvPr>
          <p:cNvSpPr txBox="1"/>
          <p:nvPr/>
        </p:nvSpPr>
        <p:spPr>
          <a:xfrm>
            <a:off x="3151042" y="256570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2016BC1B-BF66-F842-9619-A461AB023EAB}"/>
              </a:ext>
            </a:extLst>
          </p:cNvPr>
          <p:cNvCxnSpPr>
            <a:cxnSpLocks/>
          </p:cNvCxnSpPr>
          <p:nvPr/>
        </p:nvCxnSpPr>
        <p:spPr>
          <a:xfrm>
            <a:off x="4768451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7AF67A0-5531-A848-A54F-041832B9218A}"/>
              </a:ext>
            </a:extLst>
          </p:cNvPr>
          <p:cNvSpPr txBox="1"/>
          <p:nvPr/>
        </p:nvSpPr>
        <p:spPr>
          <a:xfrm>
            <a:off x="4555744" y="1439363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位置（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1552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88B970-CFB7-224A-B66D-81DD7C4EA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40998"/>
              </p:ext>
            </p:extLst>
          </p:nvPr>
        </p:nvGraphicFramePr>
        <p:xfrm>
          <a:off x="4555744" y="2493602"/>
          <a:ext cx="1263600" cy="4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</a:tblGrid>
              <a:tr h="42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2DCCEEB-AD99-4745-8CD3-6B217D1B3748}"/>
              </a:ext>
            </a:extLst>
          </p:cNvPr>
          <p:cNvSpPr txBox="1"/>
          <p:nvPr/>
        </p:nvSpPr>
        <p:spPr>
          <a:xfrm>
            <a:off x="3161485" y="235510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D7B82AF-55DB-FA40-80C1-43EE73EB47F9}"/>
              </a:ext>
            </a:extLst>
          </p:cNvPr>
          <p:cNvCxnSpPr>
            <a:cxnSpLocks/>
          </p:cNvCxnSpPr>
          <p:nvPr/>
        </p:nvCxnSpPr>
        <p:spPr>
          <a:xfrm>
            <a:off x="4768451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99758A6-77BA-8F4D-8E2E-3E5CFDC17702}"/>
              </a:ext>
            </a:extLst>
          </p:cNvPr>
          <p:cNvSpPr txBox="1"/>
          <p:nvPr/>
        </p:nvSpPr>
        <p:spPr>
          <a:xfrm>
            <a:off x="3454708" y="1439362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位置（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BF5AA-5F67-C546-ACEA-099C9F7A9348}"/>
              </a:ext>
            </a:extLst>
          </p:cNvPr>
          <p:cNvSpPr txBox="1"/>
          <p:nvPr/>
        </p:nvSpPr>
        <p:spPr>
          <a:xfrm>
            <a:off x="3161485" y="2704202"/>
            <a:ext cx="1005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3CE6BF6-25D5-D540-A3D3-F3174C5998E6}"/>
              </a:ext>
            </a:extLst>
          </p:cNvPr>
          <p:cNvCxnSpPr>
            <a:cxnSpLocks/>
          </p:cNvCxnSpPr>
          <p:nvPr/>
        </p:nvCxnSpPr>
        <p:spPr>
          <a:xfrm>
            <a:off x="4972507" y="1716362"/>
            <a:ext cx="0" cy="77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5678363-9468-BA46-9625-6DE930083DD8}"/>
              </a:ext>
            </a:extLst>
          </p:cNvPr>
          <p:cNvCxnSpPr>
            <a:cxnSpLocks/>
          </p:cNvCxnSpPr>
          <p:nvPr/>
        </p:nvCxnSpPr>
        <p:spPr>
          <a:xfrm>
            <a:off x="5819344" y="1716362"/>
            <a:ext cx="0" cy="77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D5F9E9F-F687-214B-AA7D-CDEEEB004BA1}"/>
              </a:ext>
            </a:extLst>
          </p:cNvPr>
          <p:cNvSpPr txBox="1"/>
          <p:nvPr/>
        </p:nvSpPr>
        <p:spPr>
          <a:xfrm>
            <a:off x="5036296" y="1438544"/>
            <a:ext cx="97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6C1AE72-F431-AF4A-8F26-0C59ACFC2F9E}"/>
              </a:ext>
            </a:extLst>
          </p:cNvPr>
          <p:cNvCxnSpPr>
            <a:cxnSpLocks/>
          </p:cNvCxnSpPr>
          <p:nvPr/>
        </p:nvCxnSpPr>
        <p:spPr>
          <a:xfrm>
            <a:off x="4972507" y="1839510"/>
            <a:ext cx="846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555AFA0-EC7D-7D44-8D54-BE9BADF2EF06}"/>
              </a:ext>
            </a:extLst>
          </p:cNvPr>
          <p:cNvCxnSpPr>
            <a:cxnSpLocks/>
          </p:cNvCxnSpPr>
          <p:nvPr/>
        </p:nvCxnSpPr>
        <p:spPr>
          <a:xfrm>
            <a:off x="5152065" y="2914802"/>
            <a:ext cx="0" cy="7772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A8CDA85-5969-4543-9A89-F4C750C81055}"/>
              </a:ext>
            </a:extLst>
          </p:cNvPr>
          <p:cNvCxnSpPr>
            <a:cxnSpLocks/>
          </p:cNvCxnSpPr>
          <p:nvPr/>
        </p:nvCxnSpPr>
        <p:spPr>
          <a:xfrm>
            <a:off x="5591336" y="2914802"/>
            <a:ext cx="0" cy="7772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4AD0CFA-0577-5242-9F54-08B882875EEA}"/>
              </a:ext>
            </a:extLst>
          </p:cNvPr>
          <p:cNvSpPr txBox="1"/>
          <p:nvPr/>
        </p:nvSpPr>
        <p:spPr>
          <a:xfrm>
            <a:off x="4353897" y="3666200"/>
            <a:ext cx="107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长度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DEA1BF-246F-B94A-AC2D-16767B94B52C}"/>
              </a:ext>
            </a:extLst>
          </p:cNvPr>
          <p:cNvSpPr txBox="1"/>
          <p:nvPr/>
        </p:nvSpPr>
        <p:spPr>
          <a:xfrm>
            <a:off x="5395925" y="366620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3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4D42C0-5B19-1C4F-BC7D-3FB704AC3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06866"/>
              </p:ext>
            </p:extLst>
          </p:nvPr>
        </p:nvGraphicFramePr>
        <p:xfrm>
          <a:off x="3742580" y="2030288"/>
          <a:ext cx="6278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57F0702-0096-9A47-9F92-BF4E102D1189}"/>
              </a:ext>
            </a:extLst>
          </p:cNvPr>
          <p:cNvSpPr/>
          <p:nvPr/>
        </p:nvSpPr>
        <p:spPr>
          <a:xfrm>
            <a:off x="1441950" y="2031959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8EBB4A-5863-9A4C-ACE7-405971BB4114}"/>
              </a:ext>
            </a:extLst>
          </p:cNvPr>
          <p:cNvSpPr txBox="1"/>
          <p:nvPr/>
        </p:nvSpPr>
        <p:spPr>
          <a:xfrm>
            <a:off x="3742580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0E600C-3100-A94D-8A0D-CA9DE4B93CE3}"/>
              </a:ext>
            </a:extLst>
          </p:cNvPr>
          <p:cNvSpPr txBox="1"/>
          <p:nvPr/>
        </p:nvSpPr>
        <p:spPr>
          <a:xfrm>
            <a:off x="4087044" y="24226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43B18E-F872-4E42-815A-318BB18B65B9}"/>
              </a:ext>
            </a:extLst>
          </p:cNvPr>
          <p:cNvSpPr txBox="1"/>
          <p:nvPr/>
        </p:nvSpPr>
        <p:spPr>
          <a:xfrm>
            <a:off x="439121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0CA32A-3EA4-FB47-8369-C425848448D7}"/>
              </a:ext>
            </a:extLst>
          </p:cNvPr>
          <p:cNvSpPr txBox="1"/>
          <p:nvPr/>
        </p:nvSpPr>
        <p:spPr>
          <a:xfrm>
            <a:off x="469538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2C354F-04EE-3048-AEE7-88A37D6D9DDE}"/>
              </a:ext>
            </a:extLst>
          </p:cNvPr>
          <p:cNvSpPr txBox="1"/>
          <p:nvPr/>
        </p:nvSpPr>
        <p:spPr>
          <a:xfrm>
            <a:off x="5039848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D30943-0C9F-B84C-972A-9DCFB4CB085D}"/>
              </a:ext>
            </a:extLst>
          </p:cNvPr>
          <p:cNvSpPr txBox="1"/>
          <p:nvPr/>
        </p:nvSpPr>
        <p:spPr>
          <a:xfrm>
            <a:off x="5344018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57B67-A72B-F045-91A7-E09752F738A0}"/>
              </a:ext>
            </a:extLst>
          </p:cNvPr>
          <p:cNvSpPr txBox="1"/>
          <p:nvPr/>
        </p:nvSpPr>
        <p:spPr>
          <a:xfrm>
            <a:off x="5671326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6BC159-514B-DA4A-BDC8-EB31D3FC02BB}"/>
              </a:ext>
            </a:extLst>
          </p:cNvPr>
          <p:cNvSpPr txBox="1"/>
          <p:nvPr/>
        </p:nvSpPr>
        <p:spPr>
          <a:xfrm>
            <a:off x="6015790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1156A0-AA71-4B43-90D3-6D424139D4BC}"/>
              </a:ext>
            </a:extLst>
          </p:cNvPr>
          <p:cNvSpPr txBox="1"/>
          <p:nvPr/>
        </p:nvSpPr>
        <p:spPr>
          <a:xfrm>
            <a:off x="6279076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D8C3175-A1F3-3B4F-B227-554AF2628240}"/>
              </a:ext>
            </a:extLst>
          </p:cNvPr>
          <p:cNvSpPr txBox="1"/>
          <p:nvPr/>
        </p:nvSpPr>
        <p:spPr>
          <a:xfrm>
            <a:off x="6608151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EA2796-6658-9846-9186-F248FA2CFBE0}"/>
              </a:ext>
            </a:extLst>
          </p:cNvPr>
          <p:cNvSpPr txBox="1"/>
          <p:nvPr/>
        </p:nvSpPr>
        <p:spPr>
          <a:xfrm>
            <a:off x="6914873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4EFE47-F451-8149-AF96-E4C97A8F9995}"/>
              </a:ext>
            </a:extLst>
          </p:cNvPr>
          <p:cNvSpPr txBox="1"/>
          <p:nvPr/>
        </p:nvSpPr>
        <p:spPr>
          <a:xfrm>
            <a:off x="7319382" y="242268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506415-F62D-B244-BF36-818FDAE57396}"/>
              </a:ext>
            </a:extLst>
          </p:cNvPr>
          <p:cNvSpPr txBox="1"/>
          <p:nvPr/>
        </p:nvSpPr>
        <p:spPr>
          <a:xfrm>
            <a:off x="5391722" y="725214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979280-4ED6-F241-BA14-732E482FE85C}"/>
              </a:ext>
            </a:extLst>
          </p:cNvPr>
          <p:cNvSpPr txBox="1"/>
          <p:nvPr/>
        </p:nvSpPr>
        <p:spPr>
          <a:xfrm>
            <a:off x="7687081" y="24315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BD70F8-6F3C-CD4E-B474-3B43430EE014}"/>
              </a:ext>
            </a:extLst>
          </p:cNvPr>
          <p:cNvSpPr txBox="1"/>
          <p:nvPr/>
        </p:nvSpPr>
        <p:spPr>
          <a:xfrm>
            <a:off x="8078462" y="244032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8C9FA1-59B1-2047-BBD6-348303A91E68}"/>
              </a:ext>
            </a:extLst>
          </p:cNvPr>
          <p:cNvSpPr txBox="1"/>
          <p:nvPr/>
        </p:nvSpPr>
        <p:spPr>
          <a:xfrm>
            <a:off x="8469891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B89388-5685-1A43-9E11-D43F49F78B9C}"/>
              </a:ext>
            </a:extLst>
          </p:cNvPr>
          <p:cNvSpPr txBox="1"/>
          <p:nvPr/>
        </p:nvSpPr>
        <p:spPr>
          <a:xfrm>
            <a:off x="8874400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348D84-1C8F-D949-88B4-CABA8874A6C0}"/>
              </a:ext>
            </a:extLst>
          </p:cNvPr>
          <p:cNvSpPr txBox="1"/>
          <p:nvPr/>
        </p:nvSpPr>
        <p:spPr>
          <a:xfrm>
            <a:off x="9280416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6C2A61-C030-264A-B0E5-E3070BE331B6}"/>
              </a:ext>
            </a:extLst>
          </p:cNvPr>
          <p:cNvSpPr txBox="1"/>
          <p:nvPr/>
        </p:nvSpPr>
        <p:spPr>
          <a:xfrm>
            <a:off x="9660275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AD70AF6-848D-E148-B78B-FEB2CE1AEA3B}"/>
              </a:ext>
            </a:extLst>
          </p:cNvPr>
          <p:cNvCxnSpPr>
            <a:cxnSpLocks/>
          </p:cNvCxnSpPr>
          <p:nvPr/>
        </p:nvCxnSpPr>
        <p:spPr>
          <a:xfrm>
            <a:off x="4514508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AC25B51-7444-0449-BCEB-3873FFE25DDA}"/>
              </a:ext>
            </a:extLst>
          </p:cNvPr>
          <p:cNvCxnSpPr>
            <a:cxnSpLocks/>
          </p:cNvCxnSpPr>
          <p:nvPr/>
        </p:nvCxnSpPr>
        <p:spPr>
          <a:xfrm>
            <a:off x="4522832" y="1683393"/>
            <a:ext cx="1968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B1912C1-EEFE-BE4F-BCFF-5BB45B1A13B1}"/>
              </a:ext>
            </a:extLst>
          </p:cNvPr>
          <p:cNvCxnSpPr>
            <a:cxnSpLocks/>
          </p:cNvCxnSpPr>
          <p:nvPr/>
        </p:nvCxnSpPr>
        <p:spPr>
          <a:xfrm>
            <a:off x="6487105" y="1683393"/>
            <a:ext cx="1955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98A95B1-BB38-3244-AB8F-DEE3878DC0A5}"/>
              </a:ext>
            </a:extLst>
          </p:cNvPr>
          <p:cNvCxnSpPr>
            <a:cxnSpLocks/>
          </p:cNvCxnSpPr>
          <p:nvPr/>
        </p:nvCxnSpPr>
        <p:spPr>
          <a:xfrm>
            <a:off x="3830567" y="1683393"/>
            <a:ext cx="0" cy="3468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B3B97AA-8D8C-9942-B0D4-D71B704353A5}"/>
              </a:ext>
            </a:extLst>
          </p:cNvPr>
          <p:cNvSpPr txBox="1"/>
          <p:nvPr/>
        </p:nvSpPr>
        <p:spPr>
          <a:xfrm>
            <a:off x="4907794" y="136322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文档号、词频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ABE1B0-5B00-8341-B9D8-6E5709C69493}"/>
              </a:ext>
            </a:extLst>
          </p:cNvPr>
          <p:cNvSpPr txBox="1"/>
          <p:nvPr/>
        </p:nvSpPr>
        <p:spPr>
          <a:xfrm>
            <a:off x="6435724" y="1360889"/>
            <a:ext cx="208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2FA68C-77A9-7347-903B-E63102D5FD54}"/>
              </a:ext>
            </a:extLst>
          </p:cNvPr>
          <p:cNvSpPr txBox="1"/>
          <p:nvPr/>
        </p:nvSpPr>
        <p:spPr>
          <a:xfrm>
            <a:off x="3503324" y="13608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5D71EB4F-6E0B-424D-8421-3B69615A9936}"/>
              </a:ext>
            </a:extLst>
          </p:cNvPr>
          <p:cNvCxnSpPr>
            <a:cxnSpLocks/>
          </p:cNvCxnSpPr>
          <p:nvPr/>
        </p:nvCxnSpPr>
        <p:spPr>
          <a:xfrm>
            <a:off x="4226243" y="1253048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7A67B69-0CAB-EB4E-A1AD-4067A084CB29}"/>
              </a:ext>
            </a:extLst>
          </p:cNvPr>
          <p:cNvSpPr txBox="1"/>
          <p:nvPr/>
        </p:nvSpPr>
        <p:spPr>
          <a:xfrm>
            <a:off x="3479248" y="980361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“b”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DE40A8B2-80B9-A34F-8C54-68F29DB84239}"/>
              </a:ext>
            </a:extLst>
          </p:cNvPr>
          <p:cNvCxnSpPr>
            <a:cxnSpLocks/>
          </p:cNvCxnSpPr>
          <p:nvPr/>
        </p:nvCxnSpPr>
        <p:spPr>
          <a:xfrm>
            <a:off x="6487105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DD601DF-1DC3-7443-98A0-5095AEC24824}"/>
              </a:ext>
            </a:extLst>
          </p:cNvPr>
          <p:cNvCxnSpPr>
            <a:cxnSpLocks/>
          </p:cNvCxnSpPr>
          <p:nvPr/>
        </p:nvCxnSpPr>
        <p:spPr>
          <a:xfrm>
            <a:off x="8442664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626006B-D8E5-BB48-94D7-1BD21F310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07854"/>
              </p:ext>
            </p:extLst>
          </p:nvPr>
        </p:nvGraphicFramePr>
        <p:xfrm>
          <a:off x="3742580" y="2030288"/>
          <a:ext cx="6278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A2D18AE5-17F8-0544-A1AB-A0B8FE2AAA3C}"/>
              </a:ext>
            </a:extLst>
          </p:cNvPr>
          <p:cNvSpPr/>
          <p:nvPr/>
        </p:nvSpPr>
        <p:spPr>
          <a:xfrm>
            <a:off x="1441950" y="2031959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DA210B-2AA5-834A-8B36-848838F1DFD6}"/>
              </a:ext>
            </a:extLst>
          </p:cNvPr>
          <p:cNvSpPr txBox="1"/>
          <p:nvPr/>
        </p:nvSpPr>
        <p:spPr>
          <a:xfrm>
            <a:off x="3742580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C5A991-C698-F245-8A85-01A918123C4F}"/>
              </a:ext>
            </a:extLst>
          </p:cNvPr>
          <p:cNvSpPr txBox="1"/>
          <p:nvPr/>
        </p:nvSpPr>
        <p:spPr>
          <a:xfrm>
            <a:off x="4087044" y="24226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5A2C1F-B1E8-5A40-BA05-2DDA1E543D98}"/>
              </a:ext>
            </a:extLst>
          </p:cNvPr>
          <p:cNvSpPr txBox="1"/>
          <p:nvPr/>
        </p:nvSpPr>
        <p:spPr>
          <a:xfrm>
            <a:off x="439121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19C921-3FB3-C940-A96C-89F42891BAA4}"/>
              </a:ext>
            </a:extLst>
          </p:cNvPr>
          <p:cNvSpPr txBox="1"/>
          <p:nvPr/>
        </p:nvSpPr>
        <p:spPr>
          <a:xfrm>
            <a:off x="469538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A721AD-03E5-7247-911C-00474CBAD024}"/>
              </a:ext>
            </a:extLst>
          </p:cNvPr>
          <p:cNvSpPr txBox="1"/>
          <p:nvPr/>
        </p:nvSpPr>
        <p:spPr>
          <a:xfrm>
            <a:off x="5039848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5D8BDAE-1F2C-3342-B4A6-3A6A91D422BD}"/>
              </a:ext>
            </a:extLst>
          </p:cNvPr>
          <p:cNvSpPr txBox="1"/>
          <p:nvPr/>
        </p:nvSpPr>
        <p:spPr>
          <a:xfrm>
            <a:off x="5344018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59D12F-1654-9040-954D-07EB1A9196EA}"/>
              </a:ext>
            </a:extLst>
          </p:cNvPr>
          <p:cNvSpPr txBox="1"/>
          <p:nvPr/>
        </p:nvSpPr>
        <p:spPr>
          <a:xfrm>
            <a:off x="5671326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670511E-97D9-B54C-9AD7-A559AA8E04A1}"/>
              </a:ext>
            </a:extLst>
          </p:cNvPr>
          <p:cNvSpPr txBox="1"/>
          <p:nvPr/>
        </p:nvSpPr>
        <p:spPr>
          <a:xfrm>
            <a:off x="6015790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ED95E30-81E9-264B-AF48-882FFD657A56}"/>
              </a:ext>
            </a:extLst>
          </p:cNvPr>
          <p:cNvSpPr txBox="1"/>
          <p:nvPr/>
        </p:nvSpPr>
        <p:spPr>
          <a:xfrm>
            <a:off x="6279076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3132B7-09D8-BF4C-AD22-735F12FCCCE2}"/>
              </a:ext>
            </a:extLst>
          </p:cNvPr>
          <p:cNvSpPr txBox="1"/>
          <p:nvPr/>
        </p:nvSpPr>
        <p:spPr>
          <a:xfrm>
            <a:off x="6608151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1F0B22-7F2F-C643-A925-AE073B8BD178}"/>
              </a:ext>
            </a:extLst>
          </p:cNvPr>
          <p:cNvSpPr txBox="1"/>
          <p:nvPr/>
        </p:nvSpPr>
        <p:spPr>
          <a:xfrm>
            <a:off x="6914873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EBFD9-FCEE-B245-BC1C-FB0DFAF68190}"/>
              </a:ext>
            </a:extLst>
          </p:cNvPr>
          <p:cNvSpPr txBox="1"/>
          <p:nvPr/>
        </p:nvSpPr>
        <p:spPr>
          <a:xfrm>
            <a:off x="7319382" y="242268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30AD7F9-25DF-9B49-849A-1D9F9DCE3117}"/>
              </a:ext>
            </a:extLst>
          </p:cNvPr>
          <p:cNvSpPr txBox="1"/>
          <p:nvPr/>
        </p:nvSpPr>
        <p:spPr>
          <a:xfrm>
            <a:off x="5391722" y="725214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481A941-68CF-054E-9278-AC76E5C58619}"/>
              </a:ext>
            </a:extLst>
          </p:cNvPr>
          <p:cNvSpPr txBox="1"/>
          <p:nvPr/>
        </p:nvSpPr>
        <p:spPr>
          <a:xfrm>
            <a:off x="7687081" y="24315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7CC9589-21F3-3241-AE42-5666444464DD}"/>
              </a:ext>
            </a:extLst>
          </p:cNvPr>
          <p:cNvSpPr txBox="1"/>
          <p:nvPr/>
        </p:nvSpPr>
        <p:spPr>
          <a:xfrm>
            <a:off x="8078462" y="244032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4F981D-9323-8345-B5B7-B570BFB839D0}"/>
              </a:ext>
            </a:extLst>
          </p:cNvPr>
          <p:cNvSpPr txBox="1"/>
          <p:nvPr/>
        </p:nvSpPr>
        <p:spPr>
          <a:xfrm>
            <a:off x="8469891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9F83FB-1875-1142-89F3-970DD8BDE299}"/>
              </a:ext>
            </a:extLst>
          </p:cNvPr>
          <p:cNvSpPr txBox="1"/>
          <p:nvPr/>
        </p:nvSpPr>
        <p:spPr>
          <a:xfrm>
            <a:off x="8874400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0E66133-5810-504D-825B-E6166B03776F}"/>
              </a:ext>
            </a:extLst>
          </p:cNvPr>
          <p:cNvSpPr txBox="1"/>
          <p:nvPr/>
        </p:nvSpPr>
        <p:spPr>
          <a:xfrm>
            <a:off x="9280416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670E51F-0F4A-E24D-812C-A3192AE1D044}"/>
              </a:ext>
            </a:extLst>
          </p:cNvPr>
          <p:cNvSpPr txBox="1"/>
          <p:nvPr/>
        </p:nvSpPr>
        <p:spPr>
          <a:xfrm>
            <a:off x="9660275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100EF500-A2B5-1C42-8779-9E26AFD1B11D}"/>
              </a:ext>
            </a:extLst>
          </p:cNvPr>
          <p:cNvCxnSpPr>
            <a:cxnSpLocks/>
          </p:cNvCxnSpPr>
          <p:nvPr/>
        </p:nvCxnSpPr>
        <p:spPr>
          <a:xfrm>
            <a:off x="4514508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74AD1C2-6EB0-C143-8808-1AEFA0F01D6D}"/>
              </a:ext>
            </a:extLst>
          </p:cNvPr>
          <p:cNvCxnSpPr>
            <a:cxnSpLocks/>
          </p:cNvCxnSpPr>
          <p:nvPr/>
        </p:nvCxnSpPr>
        <p:spPr>
          <a:xfrm>
            <a:off x="4522832" y="1683393"/>
            <a:ext cx="1968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B61EFA9-3624-294B-9F1A-F74835C18936}"/>
              </a:ext>
            </a:extLst>
          </p:cNvPr>
          <p:cNvCxnSpPr>
            <a:cxnSpLocks/>
          </p:cNvCxnSpPr>
          <p:nvPr/>
        </p:nvCxnSpPr>
        <p:spPr>
          <a:xfrm>
            <a:off x="6487105" y="1683393"/>
            <a:ext cx="35303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C2B7FD5-14C4-204E-9DDE-8069EF0F6035}"/>
              </a:ext>
            </a:extLst>
          </p:cNvPr>
          <p:cNvCxnSpPr>
            <a:cxnSpLocks/>
          </p:cNvCxnSpPr>
          <p:nvPr/>
        </p:nvCxnSpPr>
        <p:spPr>
          <a:xfrm>
            <a:off x="3830567" y="1683393"/>
            <a:ext cx="0" cy="3468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49213FA-EC14-C244-815D-1D9AC8FC9383}"/>
              </a:ext>
            </a:extLst>
          </p:cNvPr>
          <p:cNvSpPr txBox="1"/>
          <p:nvPr/>
        </p:nvSpPr>
        <p:spPr>
          <a:xfrm>
            <a:off x="4907794" y="136322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文档号、词频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C1D9A40-C889-0143-B8BA-228C54CBA044}"/>
              </a:ext>
            </a:extLst>
          </p:cNvPr>
          <p:cNvSpPr txBox="1"/>
          <p:nvPr/>
        </p:nvSpPr>
        <p:spPr>
          <a:xfrm>
            <a:off x="7313373" y="1371446"/>
            <a:ext cx="208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F9BECB2-0F9B-504C-B98A-1155DE897C8E}"/>
              </a:ext>
            </a:extLst>
          </p:cNvPr>
          <p:cNvSpPr txBox="1"/>
          <p:nvPr/>
        </p:nvSpPr>
        <p:spPr>
          <a:xfrm>
            <a:off x="3503324" y="13608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26EFACE5-6E31-1149-AC42-64FA5A818B1C}"/>
              </a:ext>
            </a:extLst>
          </p:cNvPr>
          <p:cNvCxnSpPr>
            <a:cxnSpLocks/>
          </p:cNvCxnSpPr>
          <p:nvPr/>
        </p:nvCxnSpPr>
        <p:spPr>
          <a:xfrm>
            <a:off x="4226243" y="1253048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B98568C-FF18-2247-AA3C-853385A2947F}"/>
              </a:ext>
            </a:extLst>
          </p:cNvPr>
          <p:cNvSpPr txBox="1"/>
          <p:nvPr/>
        </p:nvSpPr>
        <p:spPr>
          <a:xfrm>
            <a:off x="3479248" y="980361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“b”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5C87D3D3-AA0F-AC43-AFDC-C5B424A22AE1}"/>
              </a:ext>
            </a:extLst>
          </p:cNvPr>
          <p:cNvCxnSpPr>
            <a:cxnSpLocks/>
          </p:cNvCxnSpPr>
          <p:nvPr/>
        </p:nvCxnSpPr>
        <p:spPr>
          <a:xfrm>
            <a:off x="6487105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7C93FE8-4A61-F145-BB3E-5D823EA0E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9130"/>
              </p:ext>
            </p:extLst>
          </p:nvPr>
        </p:nvGraphicFramePr>
        <p:xfrm>
          <a:off x="3739083" y="3660613"/>
          <a:ext cx="6278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7847A6C6-4183-1A42-AB38-7571D57FAF33}"/>
              </a:ext>
            </a:extLst>
          </p:cNvPr>
          <p:cNvSpPr txBox="1"/>
          <p:nvPr/>
        </p:nvSpPr>
        <p:spPr>
          <a:xfrm>
            <a:off x="3739083" y="405301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A0BD9DB-B258-0141-BB48-FF8B3C2D408E}"/>
              </a:ext>
            </a:extLst>
          </p:cNvPr>
          <p:cNvSpPr txBox="1"/>
          <p:nvPr/>
        </p:nvSpPr>
        <p:spPr>
          <a:xfrm>
            <a:off x="4143157" y="40555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32BD95A-A993-494C-9E4E-CB341F8B5A72}"/>
              </a:ext>
            </a:extLst>
          </p:cNvPr>
          <p:cNvSpPr txBox="1"/>
          <p:nvPr/>
        </p:nvSpPr>
        <p:spPr>
          <a:xfrm>
            <a:off x="4519836" y="405301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A5E4EAB-CBC8-D143-87DD-498BD610D472}"/>
              </a:ext>
            </a:extLst>
          </p:cNvPr>
          <p:cNvSpPr txBox="1"/>
          <p:nvPr/>
        </p:nvSpPr>
        <p:spPr>
          <a:xfrm>
            <a:off x="4943037" y="405317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F689C90-ACDD-764B-9114-E244D23FC621}"/>
              </a:ext>
            </a:extLst>
          </p:cNvPr>
          <p:cNvSpPr txBox="1"/>
          <p:nvPr/>
        </p:nvSpPr>
        <p:spPr>
          <a:xfrm>
            <a:off x="5321037" y="405301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C413455-812B-5041-89FB-BD8C74EA7A61}"/>
              </a:ext>
            </a:extLst>
          </p:cNvPr>
          <p:cNvSpPr txBox="1"/>
          <p:nvPr/>
        </p:nvSpPr>
        <p:spPr>
          <a:xfrm>
            <a:off x="5727439" y="405558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566C8B4-5BD7-FB47-B8AB-40BD34929487}"/>
              </a:ext>
            </a:extLst>
          </p:cNvPr>
          <p:cNvSpPr txBox="1"/>
          <p:nvPr/>
        </p:nvSpPr>
        <p:spPr>
          <a:xfrm>
            <a:off x="6100361" y="405317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42F9C8D-2C43-364A-8A9D-E5EACF0AF351}"/>
              </a:ext>
            </a:extLst>
          </p:cNvPr>
          <p:cNvSpPr txBox="1"/>
          <p:nvPr/>
        </p:nvSpPr>
        <p:spPr>
          <a:xfrm>
            <a:off x="6514213" y="405423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A4E3A50-460E-8448-BF55-0B4D47AF80B5}"/>
              </a:ext>
            </a:extLst>
          </p:cNvPr>
          <p:cNvSpPr txBox="1"/>
          <p:nvPr/>
        </p:nvSpPr>
        <p:spPr>
          <a:xfrm>
            <a:off x="6905618" y="404435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B7015D-02EF-174E-947F-3EC73260251B}"/>
              </a:ext>
            </a:extLst>
          </p:cNvPr>
          <p:cNvSpPr txBox="1"/>
          <p:nvPr/>
        </p:nvSpPr>
        <p:spPr>
          <a:xfrm>
            <a:off x="7278540" y="405423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CF90795F-840E-E943-BACE-00F4746A589E}"/>
              </a:ext>
            </a:extLst>
          </p:cNvPr>
          <p:cNvCxnSpPr>
            <a:cxnSpLocks/>
          </p:cNvCxnSpPr>
          <p:nvPr/>
        </p:nvCxnSpPr>
        <p:spPr>
          <a:xfrm>
            <a:off x="7655093" y="3129713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0F45BAC4-E773-534C-89BE-276AB71982F6}"/>
              </a:ext>
            </a:extLst>
          </p:cNvPr>
          <p:cNvCxnSpPr>
            <a:cxnSpLocks/>
          </p:cNvCxnSpPr>
          <p:nvPr/>
        </p:nvCxnSpPr>
        <p:spPr>
          <a:xfrm>
            <a:off x="3739083" y="3284449"/>
            <a:ext cx="3916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E0B1BB1B-E915-8745-86DC-841685C5746B}"/>
              </a:ext>
            </a:extLst>
          </p:cNvPr>
          <p:cNvSpPr txBox="1"/>
          <p:nvPr/>
        </p:nvSpPr>
        <p:spPr>
          <a:xfrm>
            <a:off x="5001018" y="2991218"/>
            <a:ext cx="208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4AA19E51-C684-6A48-883A-18A2B6BFA4ED}"/>
              </a:ext>
            </a:extLst>
          </p:cNvPr>
          <p:cNvCxnSpPr>
            <a:cxnSpLocks/>
          </p:cNvCxnSpPr>
          <p:nvPr/>
        </p:nvCxnSpPr>
        <p:spPr>
          <a:xfrm>
            <a:off x="6878415" y="1797978"/>
            <a:ext cx="0" cy="2323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956F3CA-39C7-D342-BC69-414116CB6CBE}"/>
              </a:ext>
            </a:extLst>
          </p:cNvPr>
          <p:cNvCxnSpPr>
            <a:cxnSpLocks/>
          </p:cNvCxnSpPr>
          <p:nvPr/>
        </p:nvCxnSpPr>
        <p:spPr>
          <a:xfrm>
            <a:off x="8435681" y="1797978"/>
            <a:ext cx="0" cy="2323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C6173B10-CA59-384B-B908-C6B80CE0ADBE}"/>
              </a:ext>
            </a:extLst>
          </p:cNvPr>
          <p:cNvCxnSpPr>
            <a:cxnSpLocks/>
          </p:cNvCxnSpPr>
          <p:nvPr/>
        </p:nvCxnSpPr>
        <p:spPr>
          <a:xfrm>
            <a:off x="6878415" y="1917986"/>
            <a:ext cx="15572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BD771F78-DC9C-9249-B6FD-BAEEEA216120}"/>
              </a:ext>
            </a:extLst>
          </p:cNvPr>
          <p:cNvSpPr txBox="1"/>
          <p:nvPr/>
        </p:nvSpPr>
        <p:spPr>
          <a:xfrm>
            <a:off x="7391677" y="1706145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16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477AA7-A7C8-6644-8C8B-AB0B1D12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30291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EE00616-82F9-DA4F-93A4-AD02423043B5}"/>
              </a:ext>
            </a:extLst>
          </p:cNvPr>
          <p:cNvSpPr txBox="1"/>
          <p:nvPr/>
        </p:nvSpPr>
        <p:spPr>
          <a:xfrm>
            <a:off x="3529944" y="0"/>
            <a:ext cx="594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46EFC4-5375-E346-9F7E-E32565199462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FDD371-60DE-FA4F-8370-0A928D234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13393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E1B13FA-366C-534F-9DBC-42FA5E9A7771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73563D-3362-5644-B67E-28289AACA90D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2AFB60-9FFD-F24B-B172-50FA662EC166}"/>
              </a:ext>
            </a:extLst>
          </p:cNvPr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C0ECB58-3E0A-A14A-A129-9F1774FA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1689"/>
              </p:ext>
            </p:extLst>
          </p:nvPr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543E911-4A90-5C45-B72A-5CA2C5789F23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EAFBB99-D9DE-4440-9950-F571A18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1928"/>
              </p:ext>
            </p:extLst>
          </p:nvPr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6A92564-A4C5-F94B-A583-A014A98C8586}"/>
              </a:ext>
            </a:extLst>
          </p:cNvPr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4345CBF-4379-C544-880D-CA80BD3D3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33228"/>
              </p:ext>
            </p:extLst>
          </p:nvPr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817BFE4-1819-6841-8B77-0915F7074CB0}"/>
              </a:ext>
            </a:extLst>
          </p:cNvPr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54DBF4-6616-BC4C-8FDA-7050C80C0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96007"/>
              </p:ext>
            </p:extLst>
          </p:nvPr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E78E6D1-7714-7F4E-88C6-8261FF129202}"/>
              </a:ext>
            </a:extLst>
          </p:cNvPr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34A8D48-5567-674D-9DF9-7139FA797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93633"/>
              </p:ext>
            </p:extLst>
          </p:nvPr>
        </p:nvGraphicFramePr>
        <p:xfrm>
          <a:off x="1302219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9E8C7CF3-5064-7041-BAEB-AFF17BF6710B}"/>
              </a:ext>
            </a:extLst>
          </p:cNvPr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8D58F369-26EE-9246-85C2-88D4F315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14590"/>
              </p:ext>
            </p:extLst>
          </p:nvPr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ED80F0F2-E382-2842-BC9B-EACC87F13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68648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340FA91A-AC85-9C48-ABF9-29047C525814}"/>
              </a:ext>
            </a:extLst>
          </p:cNvPr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FFD8DA7-0C9B-264C-84CB-42843CA1015B}"/>
              </a:ext>
            </a:extLst>
          </p:cNvPr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CBD1CD-DAD3-FA4D-8800-3CCFA632F2D5}"/>
              </a:ext>
            </a:extLst>
          </p:cNvPr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957491-D271-A54D-B602-A0B57D753C9B}"/>
              </a:ext>
            </a:extLst>
          </p:cNvPr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E4AAA84-E67C-5344-A7A8-76F9DC43FE8D}"/>
              </a:ext>
            </a:extLst>
          </p:cNvPr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8328AB8-A1E6-0A49-A040-4E8CF40A320A}"/>
              </a:ext>
            </a:extLst>
          </p:cNvPr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DEF5A7-005A-254D-878A-88F44DA30F78}"/>
              </a:ext>
            </a:extLst>
          </p:cNvPr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B67F99-45EA-0448-AEBE-F606884594FF}"/>
              </a:ext>
            </a:extLst>
          </p:cNvPr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E50E75A-8190-FB4E-B9C4-CAF273247088}"/>
              </a:ext>
            </a:extLst>
          </p:cNvPr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6CBBAE-71B0-B64C-AFE1-E652F4EFAB3C}"/>
              </a:ext>
            </a:extLst>
          </p:cNvPr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F321C7-1DE6-DB40-A363-553F363CB85F}"/>
              </a:ext>
            </a:extLst>
          </p:cNvPr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CD6B9A-5DDE-EB4A-B4CC-C981F269395C}"/>
              </a:ext>
            </a:extLst>
          </p:cNvPr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5072599-1A79-8A4F-A79D-6360034660E5}"/>
              </a:ext>
            </a:extLst>
          </p:cNvPr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698A53E-4152-C54D-A17D-C5842254754F}"/>
              </a:ext>
            </a:extLst>
          </p:cNvPr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657940C-1AB0-3145-8918-2F64F2FC9492}"/>
              </a:ext>
            </a:extLst>
          </p:cNvPr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838BB3-92AC-5E49-B1D9-B7E12B899A28}"/>
              </a:ext>
            </a:extLst>
          </p:cNvPr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019EA24-54DF-4E4E-9360-94B6ED1DD673}"/>
              </a:ext>
            </a:extLst>
          </p:cNvPr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D46EC0-6F77-3540-B16A-BBFA84293CEA}"/>
              </a:ext>
            </a:extLst>
          </p:cNvPr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0F8BA7D-C789-744A-AF71-AC38A1DD6D96}"/>
              </a:ext>
            </a:extLst>
          </p:cNvPr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0C81313-8228-4E41-8278-99469D581510}"/>
              </a:ext>
            </a:extLst>
          </p:cNvPr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82F0560-31A7-024A-AEE4-DCDD3C9B6C93}"/>
              </a:ext>
            </a:extLst>
          </p:cNvPr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D9731D-4227-F24D-A7DA-303AF18744FD}"/>
              </a:ext>
            </a:extLst>
          </p:cNvPr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D4400DF-437F-D841-A172-8ECDC2364D20}"/>
              </a:ext>
            </a:extLst>
          </p:cNvPr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7251AD6-E759-134C-A99D-F88D6BD0D266}"/>
              </a:ext>
            </a:extLst>
          </p:cNvPr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749B5B3-8F44-404E-98E1-79DA6241D56C}"/>
              </a:ext>
            </a:extLst>
          </p:cNvPr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15E4A1F8-19D9-B142-9A9F-BD2518CE7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7555"/>
              </p:ext>
            </p:extLst>
          </p:nvPr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65" name="文本框 64">
            <a:extLst>
              <a:ext uri="{FF2B5EF4-FFF2-40B4-BE49-F238E27FC236}">
                <a16:creationId xmlns:a16="http://schemas.microsoft.com/office/drawing/2014/main" id="{4208CAA1-25D9-FC48-B80B-E712C7187F55}"/>
              </a:ext>
            </a:extLst>
          </p:cNvPr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B6A03EA2-9BC2-5546-AFC0-D367C47D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30745"/>
              </p:ext>
            </p:extLst>
          </p:nvPr>
        </p:nvGraphicFramePr>
        <p:xfrm>
          <a:off x="10852059" y="3614003"/>
          <a:ext cx="128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9B8FF8AB-D3E2-0C4E-95D5-CBDD94035F89}"/>
              </a:ext>
            </a:extLst>
          </p:cNvPr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A499BA6D-7806-ED4A-8944-05709305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20768"/>
              </p:ext>
            </p:extLst>
          </p:nvPr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FFA8F531-A8D9-984A-9C59-F75473CE4B60}"/>
              </a:ext>
            </a:extLst>
          </p:cNvPr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FB40B07-2401-0247-B287-3CDF73CD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67916"/>
              </p:ext>
            </p:extLst>
          </p:nvPr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185A9360-9332-8040-828A-221A9EDBA2AA}"/>
              </a:ext>
            </a:extLst>
          </p:cNvPr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4345EDCE-EE0D-3849-A17B-F1DC4220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96880"/>
              </p:ext>
            </p:extLst>
          </p:nvPr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0461554E-8466-B241-BE46-C7C572CA3180}"/>
              </a:ext>
            </a:extLst>
          </p:cNvPr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801A9D6-3D5E-814E-8431-27C3BB44C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01496"/>
              </p:ext>
            </p:extLst>
          </p:nvPr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19A183EB-34D9-2D49-855A-0F7D0C50EBF4}"/>
              </a:ext>
            </a:extLst>
          </p:cNvPr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56A0A05-FCEA-AA47-B574-FFA8F5B297A2}"/>
              </a:ext>
            </a:extLst>
          </p:cNvPr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F767E8-667C-C747-A20A-4B4C3E273DD8}"/>
              </a:ext>
            </a:extLst>
          </p:cNvPr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A6BE9AB-FBE7-934F-8E37-5BDA07ED56EA}"/>
              </a:ext>
            </a:extLst>
          </p:cNvPr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FEED81-E9A3-1C4C-BA60-85BB8450CCFB}"/>
              </a:ext>
            </a:extLst>
          </p:cNvPr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B48D33E-9F9B-4744-A6F9-02AEB5CF201E}"/>
              </a:ext>
            </a:extLst>
          </p:cNvPr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66CF7F5-2216-5747-B506-28C9D4BD71F1}"/>
              </a:ext>
            </a:extLst>
          </p:cNvPr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82C2394-A7D7-4A4B-9026-E65D691C1F9A}"/>
              </a:ext>
            </a:extLst>
          </p:cNvPr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C7CD48-4FAA-4E46-B32B-5DF97F8CAAD8}"/>
              </a:ext>
            </a:extLst>
          </p:cNvPr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5F1A104-D426-854B-8E5C-BD719AAAB435}"/>
              </a:ext>
            </a:extLst>
          </p:cNvPr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2B448FF-F908-1546-97ED-FD9110533FDE}"/>
              </a:ext>
            </a:extLst>
          </p:cNvPr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655C86C-EE5C-A44B-9842-88A39FCEA141}"/>
              </a:ext>
            </a:extLst>
          </p:cNvPr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92B92C-C453-CC4C-BE92-5B8FBE1233B5}"/>
              </a:ext>
            </a:extLst>
          </p:cNvPr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A37A8C3-B9AB-1646-82A9-507C4E855DB8}"/>
              </a:ext>
            </a:extLst>
          </p:cNvPr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26D5D66-B8E8-C641-B1DC-C8A91A91FA57}"/>
              </a:ext>
            </a:extLst>
          </p:cNvPr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EE3431E-8653-2541-9819-11BE80967147}"/>
              </a:ext>
            </a:extLst>
          </p:cNvPr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85B7978-5CBC-0B41-B19E-AD0344652C6A}"/>
              </a:ext>
            </a:extLst>
          </p:cNvPr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D788545-C64F-1E43-BAAE-C5531FA922AA}"/>
              </a:ext>
            </a:extLst>
          </p:cNvPr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BBDFC13-94A3-E644-BEF0-A1AB6FB093DA}"/>
              </a:ext>
            </a:extLst>
          </p:cNvPr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38EAC6C-73FC-0643-9E2F-3C5DAF1CB1B9}"/>
              </a:ext>
            </a:extLst>
          </p:cNvPr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2FACFEC-C0C1-A64B-81E8-5F1155737578}"/>
              </a:ext>
            </a:extLst>
          </p:cNvPr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13A9A3E-0ABE-894A-A9C0-1A0097720091}"/>
              </a:ext>
            </a:extLst>
          </p:cNvPr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1611133-43DB-E34A-A98F-67F2DFDB0FBB}"/>
              </a:ext>
            </a:extLst>
          </p:cNvPr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C970140-DD1D-384A-8913-3023D14404C9}"/>
              </a:ext>
            </a:extLst>
          </p:cNvPr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6616638-2FC7-F542-912C-AF7BE6CFFB42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556E6B2-58F6-EB41-874F-30D6A7D5D4E1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C7A1D9A-1F5A-524A-93F7-BA764E8B677F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0A4B357-51E4-0B4A-9105-DBAD60C0D924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79E5C62-D4F7-394C-8590-C62AB35A9BBD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00098F7-ABE3-444F-B88E-88CE2EDE737E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9234CEC-00BD-2440-A882-C493F2BE9B3C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9CF7B28-855C-454C-857A-78C5DDE348B8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E98DD0F-A95F-A140-B8DD-94A14A08E0A0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57F2BA4-0969-F643-8E02-F2DD02A18D4D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C1AAF57-4DD7-7A4A-93F1-9690AE470998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9A8E63A-4D21-3140-A9C6-A6785BD826C1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5C3E79C-8F8A-044C-B4E9-14887E6C3017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E2C4E1-04CE-A945-9D2B-77288DDB2E15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998B603-F75B-914A-B86F-1C4EEBFB03B5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F2F7DCE-4360-934F-8164-7DBEC016A4FA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B113DFED-8FF7-4D40-9076-9C32AFAC2F2A}"/>
              </a:ext>
            </a:extLst>
          </p:cNvPr>
          <p:cNvCxnSpPr>
            <a:cxnSpLocks/>
          </p:cNvCxnSpPr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5B794BE-FFB4-8D49-B255-B12F95AFA815}"/>
              </a:ext>
            </a:extLst>
          </p:cNvPr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F97AD419-BB1C-324D-AFCA-5B0DB5193FE0}"/>
              </a:ext>
            </a:extLst>
          </p:cNvPr>
          <p:cNvCxnSpPr>
            <a:cxnSpLocks/>
          </p:cNvCxnSpPr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84413B90-191E-D141-881D-BD762ED933B2}"/>
              </a:ext>
            </a:extLst>
          </p:cNvPr>
          <p:cNvCxnSpPr>
            <a:cxnSpLocks/>
          </p:cNvCxnSpPr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7A81194-A9E8-CB49-8C14-46240884206E}"/>
              </a:ext>
            </a:extLst>
          </p:cNvPr>
          <p:cNvCxnSpPr>
            <a:cxnSpLocks/>
          </p:cNvCxnSpPr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6362BBB-9BE9-2C49-9DBD-7C6CE681D266}"/>
              </a:ext>
            </a:extLst>
          </p:cNvPr>
          <p:cNvCxnSpPr>
            <a:cxnSpLocks/>
          </p:cNvCxnSpPr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D5335AB-BAA3-664D-B0DD-6F315BF6C39A}"/>
              </a:ext>
            </a:extLst>
          </p:cNvPr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15C64EE-7B21-B644-B5BF-7A1A3F46D88A}"/>
              </a:ext>
            </a:extLst>
          </p:cNvPr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9791518-59B9-474C-86AC-4966BB9B5947}"/>
              </a:ext>
            </a:extLst>
          </p:cNvPr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8E2F43B-E4F2-0A46-92BA-4C73B037F842}"/>
              </a:ext>
            </a:extLst>
          </p:cNvPr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F8AC8D32-528B-8B49-8249-E1C979689CB2}"/>
              </a:ext>
            </a:extLst>
          </p:cNvPr>
          <p:cNvCxnSpPr>
            <a:cxnSpLocks/>
          </p:cNvCxnSpPr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319E2D0-C332-BB47-8594-7B8413EDE6BB}"/>
              </a:ext>
            </a:extLst>
          </p:cNvPr>
          <p:cNvSpPr txBox="1"/>
          <p:nvPr/>
        </p:nvSpPr>
        <p:spPr>
          <a:xfrm>
            <a:off x="7604463" y="165272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E592074-AFA7-BE4B-B25B-FE4FF77E02D7}"/>
              </a:ext>
            </a:extLst>
          </p:cNvPr>
          <p:cNvCxnSpPr>
            <a:cxnSpLocks/>
          </p:cNvCxnSpPr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E972192-8077-8248-997C-9280A4037DA0}"/>
              </a:ext>
            </a:extLst>
          </p:cNvPr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6679DB14-35A0-9F48-BA73-C8338F4B8EAA}"/>
              </a:ext>
            </a:extLst>
          </p:cNvPr>
          <p:cNvCxnSpPr>
            <a:cxnSpLocks/>
          </p:cNvCxnSpPr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80C9111E-AE57-7948-9B42-696FEAB14AE7}"/>
              </a:ext>
            </a:extLst>
          </p:cNvPr>
          <p:cNvCxnSpPr>
            <a:cxnSpLocks/>
          </p:cNvCxnSpPr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97F914C9-ABC9-C441-A27D-E23C85D64C60}"/>
              </a:ext>
            </a:extLst>
          </p:cNvPr>
          <p:cNvCxnSpPr>
            <a:cxnSpLocks/>
          </p:cNvCxnSpPr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49FFD8C-976F-374C-9F11-0FFA564CFBD6}"/>
              </a:ext>
            </a:extLst>
          </p:cNvPr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A8A5B818-FBDF-284C-9B84-85B4118A891B}"/>
              </a:ext>
            </a:extLst>
          </p:cNvPr>
          <p:cNvCxnSpPr>
            <a:cxnSpLocks/>
          </p:cNvCxnSpPr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E57C463-113E-E74E-A6A2-126D18908B5B}"/>
              </a:ext>
            </a:extLst>
          </p:cNvPr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8398F844-B0A6-9847-ADD3-C1A84E53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33269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38" name="文本框 137">
            <a:extLst>
              <a:ext uri="{FF2B5EF4-FFF2-40B4-BE49-F238E27FC236}">
                <a16:creationId xmlns:a16="http://schemas.microsoft.com/office/drawing/2014/main" id="{7291CE20-7B25-A747-8725-E0E632BC9F57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8CB90FC-C066-8148-8DCE-7FCFE70633EF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E6E18A5-2E96-4447-9DA8-F66576F468D4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751DE27-DDC9-B146-8860-7F89EDB98A7F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0D24CDA-84F3-C64C-8608-902F082AD385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A1B9DAE-6D63-644F-8624-6FA0269FB9D9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7BB1F48-8BE8-E440-9A09-CA19F258CD64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193F747-B75E-2C45-8433-D0F867C0FB4A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43E2A4F-8B78-7E42-920B-7C25CF64E191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B5702643-7190-D64A-B6FB-04D4C156BBD6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2252B68-3C9A-F64A-B8BE-9D5158DB5563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E1F36DF-E14A-E44C-A17D-19701E60D733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960A790-F061-7E47-9DBB-E7AB90077CF1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25C174-6A7F-2943-9995-0386EFA4EE41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0078ABB-F281-564F-A5E3-556251F7506E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8F26F259-C972-5B4F-9273-639BF9882DAA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69620587-6290-5748-AB41-251A8E9CAB51}"/>
              </a:ext>
            </a:extLst>
          </p:cNvPr>
          <p:cNvCxnSpPr>
            <a:cxnSpLocks/>
          </p:cNvCxnSpPr>
          <p:nvPr/>
        </p:nvCxnSpPr>
        <p:spPr>
          <a:xfrm>
            <a:off x="785612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506D5E0-FC68-8E45-8C87-E11D387AA277}"/>
              </a:ext>
            </a:extLst>
          </p:cNvPr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6E72D645-A593-164D-8FEB-4C803C8362A9}"/>
              </a:ext>
            </a:extLst>
          </p:cNvPr>
          <p:cNvCxnSpPr>
            <a:cxnSpLocks/>
          </p:cNvCxnSpPr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0B6D82AE-4A50-0E49-8BEF-551105E11CBE}"/>
              </a:ext>
            </a:extLst>
          </p:cNvPr>
          <p:cNvCxnSpPr>
            <a:cxnSpLocks/>
          </p:cNvCxnSpPr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1E3181AC-2299-4644-A750-5E6A78731E55}"/>
              </a:ext>
            </a:extLst>
          </p:cNvPr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195C04F7-E7A2-BB49-9435-8C9EC53841A9}"/>
              </a:ext>
            </a:extLst>
          </p:cNvPr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8287F6CC-C79E-6548-AC3B-B81AEE2A7788}"/>
              </a:ext>
            </a:extLst>
          </p:cNvPr>
          <p:cNvCxnSpPr>
            <a:cxnSpLocks/>
          </p:cNvCxnSpPr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47B8C60F-0885-D146-A2FB-8E1940186017}"/>
              </a:ext>
            </a:extLst>
          </p:cNvPr>
          <p:cNvCxnSpPr>
            <a:cxnSpLocks/>
          </p:cNvCxnSpPr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1916CD8-FCB9-7046-9F65-7A3E89F17223}"/>
              </a:ext>
            </a:extLst>
          </p:cNvPr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69341BC-7253-E040-A826-68E2679B0AAC}"/>
              </a:ext>
            </a:extLst>
          </p:cNvPr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085BEA0-F8E0-E34C-B1B7-90B8216B6750}"/>
              </a:ext>
            </a:extLst>
          </p:cNvPr>
          <p:cNvSpPr/>
          <p:nvPr/>
        </p:nvSpPr>
        <p:spPr>
          <a:xfrm>
            <a:off x="2947729" y="4530534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66" name="表格 165">
            <a:extLst>
              <a:ext uri="{FF2B5EF4-FFF2-40B4-BE49-F238E27FC236}">
                <a16:creationId xmlns:a16="http://schemas.microsoft.com/office/drawing/2014/main" id="{83AF7CE8-9191-4842-9B82-DAAB7A17A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35008"/>
              </p:ext>
            </p:extLst>
          </p:nvPr>
        </p:nvGraphicFramePr>
        <p:xfrm>
          <a:off x="5416721" y="4513500"/>
          <a:ext cx="792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67" name="文本框 166">
            <a:extLst>
              <a:ext uri="{FF2B5EF4-FFF2-40B4-BE49-F238E27FC236}">
                <a16:creationId xmlns:a16="http://schemas.microsoft.com/office/drawing/2014/main" id="{5DF68929-EF9C-5142-BC4D-907BA9F9B1A5}"/>
              </a:ext>
            </a:extLst>
          </p:cNvPr>
          <p:cNvSpPr txBox="1"/>
          <p:nvPr/>
        </p:nvSpPr>
        <p:spPr>
          <a:xfrm>
            <a:off x="5475735" y="4900435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2C4DED43-8507-0E4F-B455-A3651195C4B0}"/>
              </a:ext>
            </a:extLst>
          </p:cNvPr>
          <p:cNvSpPr txBox="1"/>
          <p:nvPr/>
        </p:nvSpPr>
        <p:spPr>
          <a:xfrm>
            <a:off x="5886463" y="490017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8206A29-54DF-7349-91D3-DCC80814B854}"/>
              </a:ext>
            </a:extLst>
          </p:cNvPr>
          <p:cNvCxnSpPr>
            <a:cxnSpLocks/>
            <a:endCxn id="106" idx="2"/>
          </p:cNvCxnSpPr>
          <p:nvPr/>
        </p:nvCxnSpPr>
        <p:spPr>
          <a:xfrm flipH="1" flipV="1">
            <a:off x="5059133" y="1606819"/>
            <a:ext cx="490188" cy="2873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444A670F-1AA6-F843-BA79-8D73344E8B43}"/>
              </a:ext>
            </a:extLst>
          </p:cNvPr>
          <p:cNvCxnSpPr>
            <a:cxnSpLocks/>
            <a:endCxn id="142" idx="2"/>
          </p:cNvCxnSpPr>
          <p:nvPr/>
        </p:nvCxnSpPr>
        <p:spPr>
          <a:xfrm flipH="1" flipV="1">
            <a:off x="4708170" y="2839027"/>
            <a:ext cx="1303190" cy="1641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45AA9B00-6AA2-8A4A-80F0-2E362216CF09}"/>
              </a:ext>
            </a:extLst>
          </p:cNvPr>
          <p:cNvCxnSpPr>
            <a:cxnSpLocks/>
            <a:stCxn id="55" idx="2"/>
            <a:endCxn id="167" idx="1"/>
          </p:cNvCxnSpPr>
          <p:nvPr/>
        </p:nvCxnSpPr>
        <p:spPr>
          <a:xfrm flipV="1">
            <a:off x="1477158" y="5038935"/>
            <a:ext cx="3998577" cy="1061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9DD2A135-05C2-7646-8E6E-A50D620A2C94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1477158" y="1606821"/>
            <a:ext cx="1636327" cy="3869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3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7F1E63-352B-7A45-8C26-11B832167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59419"/>
              </p:ext>
            </p:extLst>
          </p:nvPr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C70F3D-01C3-7844-8ABF-CCC8581C735F}"/>
              </a:ext>
            </a:extLst>
          </p:cNvPr>
          <p:cNvSpPr txBox="1"/>
          <p:nvPr/>
        </p:nvSpPr>
        <p:spPr>
          <a:xfrm>
            <a:off x="3529944" y="0"/>
            <a:ext cx="596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6EE8A8-F70A-D842-B2F4-0B86B5CF06B1}"/>
              </a:ext>
            </a:extLst>
          </p:cNvPr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33308C-AB98-344E-BBF9-8653BA4AC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64267"/>
              </p:ext>
            </p:extLst>
          </p:nvPr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4E8E1F5-31BA-4949-BC6E-73A0E9374495}"/>
              </a:ext>
            </a:extLst>
          </p:cNvPr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C4D866-065D-6548-A4D9-5392A04E8AA4}"/>
              </a:ext>
            </a:extLst>
          </p:cNvPr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61B7FD-7887-E140-9B08-9CF80B4D8A3D}"/>
              </a:ext>
            </a:extLst>
          </p:cNvPr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3C2AE9A-D88C-2B42-8E49-EC1279D99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39957"/>
              </p:ext>
            </p:extLst>
          </p:nvPr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91231A7-7F67-4940-8473-DE2C7EAD74D0}"/>
              </a:ext>
            </a:extLst>
          </p:cNvPr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6367968-DB4B-DD49-8C90-44FE5806A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0334"/>
              </p:ext>
            </p:extLst>
          </p:nvPr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0FF05DC-69C6-DB40-8F20-B6AA646DF3D3}"/>
              </a:ext>
            </a:extLst>
          </p:cNvPr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2FDBBDB-35B8-944E-A434-EEB47E70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44228"/>
              </p:ext>
            </p:extLst>
          </p:nvPr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5382846-1487-7646-91DA-4DEC2C4533FC}"/>
              </a:ext>
            </a:extLst>
          </p:cNvPr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DF54283-E622-3844-9C1E-C70AFF0D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48335"/>
              </p:ext>
            </p:extLst>
          </p:nvPr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63D918A-37D7-BC4E-9E24-2FF07DC7F6D9}"/>
              </a:ext>
            </a:extLst>
          </p:cNvPr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6B850EE-DEE5-BD41-B422-D3D06EA11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10565"/>
              </p:ext>
            </p:extLst>
          </p:nvPr>
        </p:nvGraphicFramePr>
        <p:xfrm>
          <a:off x="1302219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DF57055C-FC3E-7C48-8A57-FE9D79CA7E97}"/>
              </a:ext>
            </a:extLst>
          </p:cNvPr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549C7AC-108E-5545-A3BF-7C7D5B96E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89676"/>
              </p:ext>
            </p:extLst>
          </p:nvPr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6B16684-C0FE-4E4E-A377-69411A7EE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89645"/>
              </p:ext>
            </p:extLst>
          </p:nvPr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3853374866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1638481365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3648637128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075858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5165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835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54277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390C256A-EC13-0A4A-A547-F51AAF47E7CE}"/>
              </a:ext>
            </a:extLst>
          </p:cNvPr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537960-DB60-4D40-9D8A-5D7563C34B0E}"/>
              </a:ext>
            </a:extLst>
          </p:cNvPr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A1AB0C-9980-384A-82FD-3E9D0B221FAB}"/>
              </a:ext>
            </a:extLst>
          </p:cNvPr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842742-ABB2-4744-A918-A487F2D95990}"/>
              </a:ext>
            </a:extLst>
          </p:cNvPr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11EDF9-1014-CE45-80E4-43E57BAF4D4B}"/>
              </a:ext>
            </a:extLst>
          </p:cNvPr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1D91ED-732B-D148-A6E6-10F015C5C050}"/>
              </a:ext>
            </a:extLst>
          </p:cNvPr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A70EEC-4175-C542-8179-2A1BDBB1DDC2}"/>
              </a:ext>
            </a:extLst>
          </p:cNvPr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774002-6ECC-3E4C-B866-6D441491FCDD}"/>
              </a:ext>
            </a:extLst>
          </p:cNvPr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046D2F6-9C13-5E44-AF31-478E06997D97}"/>
              </a:ext>
            </a:extLst>
          </p:cNvPr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3BCF8C-B4F5-EC48-B6B1-0D44DAF9A538}"/>
              </a:ext>
            </a:extLst>
          </p:cNvPr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3C1276-BF31-424F-9756-6535CEFAB358}"/>
              </a:ext>
            </a:extLst>
          </p:cNvPr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E02303-2D31-B243-9B91-158CC6818E49}"/>
              </a:ext>
            </a:extLst>
          </p:cNvPr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1A1430-DD8E-1849-B741-6A8DE92CAA67}"/>
              </a:ext>
            </a:extLst>
          </p:cNvPr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DB37E2-9091-FE46-A6CD-EF3C78EA4D29}"/>
              </a:ext>
            </a:extLst>
          </p:cNvPr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5757F8-C2BE-5844-BF30-A9D7E02A6439}"/>
              </a:ext>
            </a:extLst>
          </p:cNvPr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FEDCDD8-4577-E44B-87BB-B995FDF3F52D}"/>
              </a:ext>
            </a:extLst>
          </p:cNvPr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B962B6-4DA9-E546-98FF-2EAFBCBA44EB}"/>
              </a:ext>
            </a:extLst>
          </p:cNvPr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B1C7433-211C-2C4C-9F0D-4BF6A26692E8}"/>
              </a:ext>
            </a:extLst>
          </p:cNvPr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07DEBE-B8B9-6C4C-ACD8-E1DD9304DD84}"/>
              </a:ext>
            </a:extLst>
          </p:cNvPr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9EBF20C-8DC8-9447-A6D2-B8981A7F9E77}"/>
              </a:ext>
            </a:extLst>
          </p:cNvPr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6E62C06-8BA2-3348-80B6-E434BFA160AE}"/>
              </a:ext>
            </a:extLst>
          </p:cNvPr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34AA715-F741-DC46-9032-E234CB4844B5}"/>
              </a:ext>
            </a:extLst>
          </p:cNvPr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91D6FDD-9D2E-7248-B5E6-B0EE66C4AA5E}"/>
              </a:ext>
            </a:extLst>
          </p:cNvPr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AE247C-4196-6A4D-8F2F-875966B1C40D}"/>
              </a:ext>
            </a:extLst>
          </p:cNvPr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D1485F8-7E18-7449-95A4-83CF3247DAEC}"/>
              </a:ext>
            </a:extLst>
          </p:cNvPr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B175903C-9BE8-6845-8C96-E8FEE08B0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75367"/>
              </p:ext>
            </p:extLst>
          </p:nvPr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F93E0EE5-6F20-B44B-9CB6-2C92AF6CA91D}"/>
              </a:ext>
            </a:extLst>
          </p:cNvPr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B40B21CA-C365-EB47-8AFD-4CB45EE08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59425"/>
              </p:ext>
            </p:extLst>
          </p:nvPr>
        </p:nvGraphicFramePr>
        <p:xfrm>
          <a:off x="10852059" y="3614003"/>
          <a:ext cx="128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0C354A5C-2383-BD4A-BC5F-36E5C7582ADB}"/>
              </a:ext>
            </a:extLst>
          </p:cNvPr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13191D06-37E0-9E4B-9534-D482AB853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18253"/>
              </p:ext>
            </p:extLst>
          </p:nvPr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0A58EA73-8FBB-DF4E-8573-D3124CFAEB79}"/>
              </a:ext>
            </a:extLst>
          </p:cNvPr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F4869C92-1277-6048-A9C5-0E6EC7856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51434"/>
              </p:ext>
            </p:extLst>
          </p:nvPr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66BCCA34-CA88-7D4D-85F2-4561BB27E096}"/>
              </a:ext>
            </a:extLst>
          </p:cNvPr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3FEC772-F4CD-9542-95B4-7B8D27D47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90859"/>
              </p:ext>
            </p:extLst>
          </p:nvPr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AFD4E465-2C5D-2440-B935-F1D841498037}"/>
              </a:ext>
            </a:extLst>
          </p:cNvPr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6B2CD715-3121-2A4E-B096-E2FD00525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96956"/>
              </p:ext>
            </p:extLst>
          </p:nvPr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1094903336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15519612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376028274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421068029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33738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02E348DB-BB01-624D-863B-7470430A2C47}"/>
              </a:ext>
            </a:extLst>
          </p:cNvPr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155735-3F0D-414A-AD44-6A5F453DC1AD}"/>
              </a:ext>
            </a:extLst>
          </p:cNvPr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AF1A75E-A5CF-9249-92E0-5DBB607F2FB6}"/>
              </a:ext>
            </a:extLst>
          </p:cNvPr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DF06A4-5D28-004D-87DD-B95E491CC48F}"/>
              </a:ext>
            </a:extLst>
          </p:cNvPr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7357E67-D36C-8141-BA48-2EC3408A9BBC}"/>
              </a:ext>
            </a:extLst>
          </p:cNvPr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3B8D85E-8669-2E43-A55C-7ADA39D7DC82}"/>
              </a:ext>
            </a:extLst>
          </p:cNvPr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6390BB8-CE4C-B343-9F8B-56673155917D}"/>
              </a:ext>
            </a:extLst>
          </p:cNvPr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0888954-2206-3A45-94FA-BE576495BDFA}"/>
              </a:ext>
            </a:extLst>
          </p:cNvPr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222D5A7-F5AC-F144-82BD-993B6EF2164E}"/>
              </a:ext>
            </a:extLst>
          </p:cNvPr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E88CB-3461-DD4B-908B-5D1BEA4108A3}"/>
              </a:ext>
            </a:extLst>
          </p:cNvPr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25CBB6D-033A-A842-9335-82102FEF333D}"/>
              </a:ext>
            </a:extLst>
          </p:cNvPr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3AE5480-D4D0-8F40-B34D-9CB8108BDD5C}"/>
              </a:ext>
            </a:extLst>
          </p:cNvPr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4A90F08-0A0E-1E4D-9F45-1D1B2E4E6C27}"/>
              </a:ext>
            </a:extLst>
          </p:cNvPr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C6B0566-1829-3649-833C-7BC7AF790E4E}"/>
              </a:ext>
            </a:extLst>
          </p:cNvPr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03B8E9B-877D-284B-94F3-DF9779369851}"/>
              </a:ext>
            </a:extLst>
          </p:cNvPr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77417DE-B84C-E043-9951-1C164A83939E}"/>
              </a:ext>
            </a:extLst>
          </p:cNvPr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02A8CD-4574-744A-B962-3D0CFEEB1F4F}"/>
              </a:ext>
            </a:extLst>
          </p:cNvPr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2C46895-0A53-4145-A212-1EA4743939BF}"/>
              </a:ext>
            </a:extLst>
          </p:cNvPr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69188E8-42F4-734F-A818-B1CBB6528F9C}"/>
              </a:ext>
            </a:extLst>
          </p:cNvPr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728B8FD-CE44-D442-B495-5C5353E2CFC8}"/>
              </a:ext>
            </a:extLst>
          </p:cNvPr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D97BDB3-D70C-C243-9558-531A5977E5C5}"/>
              </a:ext>
            </a:extLst>
          </p:cNvPr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482C5C2-B2F8-604D-91DD-F84E8F08E305}"/>
              </a:ext>
            </a:extLst>
          </p:cNvPr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1CE6CE6-6D71-CE41-A976-1BD2679F9769}"/>
              </a:ext>
            </a:extLst>
          </p:cNvPr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FC87B20-2238-FB47-8881-C94588AD84D6}"/>
              </a:ext>
            </a:extLst>
          </p:cNvPr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A1BFC1E-BB33-C240-A455-A2FE109D80CB}"/>
              </a:ext>
            </a:extLst>
          </p:cNvPr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5BD62FC-598E-1242-A18A-B8786E0694E6}"/>
              </a:ext>
            </a:extLst>
          </p:cNvPr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3FECCD6-1E93-214B-B948-C3634F52DC4B}"/>
              </a:ext>
            </a:extLst>
          </p:cNvPr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BAC40F9-4A5B-0648-B750-A44D93E56C93}"/>
              </a:ext>
            </a:extLst>
          </p:cNvPr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B131D57-252F-DF4E-B2C9-78ED543311D4}"/>
              </a:ext>
            </a:extLst>
          </p:cNvPr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16B9BC-704D-7F4B-83A4-D68F1419E50E}"/>
              </a:ext>
            </a:extLst>
          </p:cNvPr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5DDB6AB-752F-B047-91A0-25B607549A83}"/>
              </a:ext>
            </a:extLst>
          </p:cNvPr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4F19400-21C1-D448-8933-CE1BD6E4D1ED}"/>
              </a:ext>
            </a:extLst>
          </p:cNvPr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ADB36BE-DA88-4C4D-A1AA-CE172F93C91F}"/>
              </a:ext>
            </a:extLst>
          </p:cNvPr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6312974-2AE4-A146-AB7F-12285613EC53}"/>
              </a:ext>
            </a:extLst>
          </p:cNvPr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A13230B-9A55-2E4E-8C1C-2D4DB3D6C5F9}"/>
              </a:ext>
            </a:extLst>
          </p:cNvPr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ED34070-ACE8-4840-BF15-30CE93A48714}"/>
              </a:ext>
            </a:extLst>
          </p:cNvPr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4E2EA34-DE47-2C4A-9490-AD7DB3E59EEB}"/>
              </a:ext>
            </a:extLst>
          </p:cNvPr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799F725-D6CC-C541-B458-01BEB61C5206}"/>
              </a:ext>
            </a:extLst>
          </p:cNvPr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6AA8AC7-AFA8-B548-BD1F-15572D74A91C}"/>
              </a:ext>
            </a:extLst>
          </p:cNvPr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783858-F3AB-F34C-B03E-AD33A6FDD433}"/>
              </a:ext>
            </a:extLst>
          </p:cNvPr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F8E8D3D6-BB24-2440-A4D6-1BEDC1C3A84D}"/>
              </a:ext>
            </a:extLst>
          </p:cNvPr>
          <p:cNvCxnSpPr>
            <a:cxnSpLocks/>
          </p:cNvCxnSpPr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8D52B96-827C-0444-A818-CDB22360CB5F}"/>
              </a:ext>
            </a:extLst>
          </p:cNvPr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DA67814C-006F-FC4E-8C15-9D8393B6B76D}"/>
              </a:ext>
            </a:extLst>
          </p:cNvPr>
          <p:cNvCxnSpPr>
            <a:cxnSpLocks/>
          </p:cNvCxnSpPr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74E152E-4BC9-9E44-A3F0-CDCF89C2ACB6}"/>
              </a:ext>
            </a:extLst>
          </p:cNvPr>
          <p:cNvCxnSpPr>
            <a:cxnSpLocks/>
          </p:cNvCxnSpPr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6033E251-6366-9649-8BC9-EC9B633CC5D8}"/>
              </a:ext>
            </a:extLst>
          </p:cNvPr>
          <p:cNvCxnSpPr>
            <a:cxnSpLocks/>
          </p:cNvCxnSpPr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001F998-512A-0241-9917-72D5B8B8B55D}"/>
              </a:ext>
            </a:extLst>
          </p:cNvPr>
          <p:cNvCxnSpPr>
            <a:cxnSpLocks/>
          </p:cNvCxnSpPr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3F366B9-CA8F-7D46-AED0-3C4215720377}"/>
              </a:ext>
            </a:extLst>
          </p:cNvPr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4D51D3E-C3DD-8B4A-BAF3-27C94CB722E7}"/>
              </a:ext>
            </a:extLst>
          </p:cNvPr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D7DD512-FEA8-6F4E-BBE9-A1F76838755D}"/>
              </a:ext>
            </a:extLst>
          </p:cNvPr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D5E42D2-62AB-1743-BA62-10D296DB12DC}"/>
              </a:ext>
            </a:extLst>
          </p:cNvPr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41542359-4676-5643-B931-1350A5661B7A}"/>
              </a:ext>
            </a:extLst>
          </p:cNvPr>
          <p:cNvCxnSpPr>
            <a:cxnSpLocks/>
          </p:cNvCxnSpPr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3394F04-242F-1F4D-A97F-CB14BCB815CE}"/>
              </a:ext>
            </a:extLst>
          </p:cNvPr>
          <p:cNvSpPr txBox="1"/>
          <p:nvPr/>
        </p:nvSpPr>
        <p:spPr>
          <a:xfrm>
            <a:off x="7604463" y="165272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A3402D38-7C34-C74A-93D4-63BD4D370FE9}"/>
              </a:ext>
            </a:extLst>
          </p:cNvPr>
          <p:cNvCxnSpPr>
            <a:cxnSpLocks/>
          </p:cNvCxnSpPr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9D7314C-7238-CF44-83F6-8B9F90CE9A59}"/>
              </a:ext>
            </a:extLst>
          </p:cNvPr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5DE4BC4D-9E52-7F4F-8991-814DF423AA24}"/>
              </a:ext>
            </a:extLst>
          </p:cNvPr>
          <p:cNvCxnSpPr>
            <a:cxnSpLocks/>
          </p:cNvCxnSpPr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F829810F-6AA8-EB46-A503-D0570C12150C}"/>
              </a:ext>
            </a:extLst>
          </p:cNvPr>
          <p:cNvCxnSpPr>
            <a:cxnSpLocks/>
          </p:cNvCxnSpPr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47DF48AD-1E7C-A849-8965-9152D22C5398}"/>
              </a:ext>
            </a:extLst>
          </p:cNvPr>
          <p:cNvCxnSpPr>
            <a:cxnSpLocks/>
          </p:cNvCxnSpPr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1835717-4DE0-8941-9789-5928076662D1}"/>
              </a:ext>
            </a:extLst>
          </p:cNvPr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7BD71328-2C13-E048-9FFD-16A1BC7C2BCF}"/>
              </a:ext>
            </a:extLst>
          </p:cNvPr>
          <p:cNvCxnSpPr>
            <a:cxnSpLocks/>
          </p:cNvCxnSpPr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7E5DCDB-EDE6-B74F-AF68-5398CF6D44AD}"/>
              </a:ext>
            </a:extLst>
          </p:cNvPr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9" name="表格 118">
            <a:extLst>
              <a:ext uri="{FF2B5EF4-FFF2-40B4-BE49-F238E27FC236}">
                <a16:creationId xmlns:a16="http://schemas.microsoft.com/office/drawing/2014/main" id="{1403CB48-FAB2-794B-A8A0-226F20F5B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7792"/>
              </p:ext>
            </p:extLst>
          </p:nvPr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866871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59557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798815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387648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2505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96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407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458291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39087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3710126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32878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915828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4799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6469654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20" name="文本框 119">
            <a:extLst>
              <a:ext uri="{FF2B5EF4-FFF2-40B4-BE49-F238E27FC236}">
                <a16:creationId xmlns:a16="http://schemas.microsoft.com/office/drawing/2014/main" id="{26E1EABC-F98F-204A-A158-BC38A2B5985C}"/>
              </a:ext>
            </a:extLst>
          </p:cNvPr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60094-33FD-BF4B-866B-A80823CCB1C7}"/>
              </a:ext>
            </a:extLst>
          </p:cNvPr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ACEE211-7C51-1545-AF3A-F99F3581A3AF}"/>
              </a:ext>
            </a:extLst>
          </p:cNvPr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08F90DE-CC63-EC4B-9576-52C89ECDD60F}"/>
              </a:ext>
            </a:extLst>
          </p:cNvPr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B08D7A2-593C-5644-915B-6E218034B1F4}"/>
              </a:ext>
            </a:extLst>
          </p:cNvPr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9096B6A-B798-6648-8EEA-E7C820BF0DE8}"/>
              </a:ext>
            </a:extLst>
          </p:cNvPr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CE0278D-0081-E841-BC81-BC73CF7AF963}"/>
              </a:ext>
            </a:extLst>
          </p:cNvPr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EB732C0-2DCE-4D4A-9DD6-1F8FB5B30D09}"/>
              </a:ext>
            </a:extLst>
          </p:cNvPr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54F6544-6C4C-594A-BAC9-E1E7D98349A7}"/>
              </a:ext>
            </a:extLst>
          </p:cNvPr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C9CC4C8-9B73-8F4A-B428-D93E0F432F08}"/>
              </a:ext>
            </a:extLst>
          </p:cNvPr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8F1DA4D-58B9-894D-A3F0-7ABE77499489}"/>
              </a:ext>
            </a:extLst>
          </p:cNvPr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C3668D0-42F7-1149-8C60-53CBA75EBDE4}"/>
              </a:ext>
            </a:extLst>
          </p:cNvPr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59C1614-30F7-7940-B5FF-F73D4F5B96B2}"/>
              </a:ext>
            </a:extLst>
          </p:cNvPr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0E5DE8C-B221-DD4B-B41A-7515260A02A7}"/>
              </a:ext>
            </a:extLst>
          </p:cNvPr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946E253-7F38-7C44-BCC6-187AC844C3B4}"/>
              </a:ext>
            </a:extLst>
          </p:cNvPr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A8576D5-01A9-8C4A-A2E1-BB8C65753FB9}"/>
              </a:ext>
            </a:extLst>
          </p:cNvPr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75684670-C0B9-8D46-BB21-8039C43AD61E}"/>
              </a:ext>
            </a:extLst>
          </p:cNvPr>
          <p:cNvCxnSpPr>
            <a:cxnSpLocks/>
          </p:cNvCxnSpPr>
          <p:nvPr/>
        </p:nvCxnSpPr>
        <p:spPr>
          <a:xfrm>
            <a:off x="785612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522BD98-86E8-1D46-98EE-C65D3F31CDE3}"/>
              </a:ext>
            </a:extLst>
          </p:cNvPr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02B0DE85-7FBC-9741-A140-4AAD4D90AD89}"/>
              </a:ext>
            </a:extLst>
          </p:cNvPr>
          <p:cNvCxnSpPr>
            <a:cxnSpLocks/>
          </p:cNvCxnSpPr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7FAD74F5-B0A4-B24F-B60C-1F7F9F664B1F}"/>
              </a:ext>
            </a:extLst>
          </p:cNvPr>
          <p:cNvCxnSpPr>
            <a:cxnSpLocks/>
          </p:cNvCxnSpPr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8C87D86-73A7-A84B-BE1A-98F26D41D13F}"/>
              </a:ext>
            </a:extLst>
          </p:cNvPr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B11CA7-97E0-3045-818E-0648E38AE30D}"/>
              </a:ext>
            </a:extLst>
          </p:cNvPr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54419A-46D0-1B41-96ED-A9200CD1DE81}"/>
              </a:ext>
            </a:extLst>
          </p:cNvPr>
          <p:cNvCxnSpPr>
            <a:cxnSpLocks/>
          </p:cNvCxnSpPr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9347B2F9-811E-D24F-93B6-23EA6AC3BE14}"/>
              </a:ext>
            </a:extLst>
          </p:cNvPr>
          <p:cNvCxnSpPr>
            <a:cxnSpLocks/>
          </p:cNvCxnSpPr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E9AC277-271A-2B4B-990B-D9E55F5915CA}"/>
              </a:ext>
            </a:extLst>
          </p:cNvPr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88507B3-E432-C447-BBEA-900D16398855}"/>
              </a:ext>
            </a:extLst>
          </p:cNvPr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A617142-F0BE-FD41-A35C-FADC906DB4C0}"/>
              </a:ext>
            </a:extLst>
          </p:cNvPr>
          <p:cNvSpPr/>
          <p:nvPr/>
        </p:nvSpPr>
        <p:spPr>
          <a:xfrm>
            <a:off x="2947729" y="4530534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84250588-CF13-9B4E-933C-E86D0568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92198"/>
              </p:ext>
            </p:extLst>
          </p:nvPr>
        </p:nvGraphicFramePr>
        <p:xfrm>
          <a:off x="5416721" y="4513500"/>
          <a:ext cx="792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803669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1436583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01950"/>
                  </a:ext>
                </a:extLst>
              </a:tr>
            </a:tbl>
          </a:graphicData>
        </a:graphic>
      </p:graphicFrame>
      <p:sp>
        <p:nvSpPr>
          <p:cNvPr id="148" name="文本框 147">
            <a:extLst>
              <a:ext uri="{FF2B5EF4-FFF2-40B4-BE49-F238E27FC236}">
                <a16:creationId xmlns:a16="http://schemas.microsoft.com/office/drawing/2014/main" id="{E94BB752-0CA9-C442-AE20-0D3F8E9B00C0}"/>
              </a:ext>
            </a:extLst>
          </p:cNvPr>
          <p:cNvSpPr txBox="1"/>
          <p:nvPr/>
        </p:nvSpPr>
        <p:spPr>
          <a:xfrm>
            <a:off x="5475735" y="4900435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38912C0-7D40-B246-A44B-FE61E9ADECB7}"/>
              </a:ext>
            </a:extLst>
          </p:cNvPr>
          <p:cNvSpPr txBox="1"/>
          <p:nvPr/>
        </p:nvSpPr>
        <p:spPr>
          <a:xfrm>
            <a:off x="5886463" y="490017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FB4B535E-2684-A34C-A5E1-520337506AF1}"/>
              </a:ext>
            </a:extLst>
          </p:cNvPr>
          <p:cNvCxnSpPr>
            <a:cxnSpLocks/>
          </p:cNvCxnSpPr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3C91F68-8D6B-9348-BCA3-2EF21B3C09D5}"/>
              </a:ext>
            </a:extLst>
          </p:cNvPr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5B4F5AB6-5766-D84A-97E4-1CEC02D70195}"/>
              </a:ext>
            </a:extLst>
          </p:cNvPr>
          <p:cNvCxnSpPr>
            <a:cxnSpLocks/>
          </p:cNvCxnSpPr>
          <p:nvPr/>
        </p:nvCxnSpPr>
        <p:spPr>
          <a:xfrm>
            <a:off x="6285748" y="188679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5D2B6C07-2B92-9441-93FA-92594DB464F6}"/>
              </a:ext>
            </a:extLst>
          </p:cNvPr>
          <p:cNvCxnSpPr>
            <a:cxnSpLocks/>
          </p:cNvCxnSpPr>
          <p:nvPr/>
        </p:nvCxnSpPr>
        <p:spPr>
          <a:xfrm>
            <a:off x="6705823" y="188679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8C78170-E633-E145-8F5A-96FC61A52F6F}"/>
              </a:ext>
            </a:extLst>
          </p:cNvPr>
          <p:cNvSpPr txBox="1"/>
          <p:nvPr/>
        </p:nvSpPr>
        <p:spPr>
          <a:xfrm>
            <a:off x="5979496" y="1644490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1121DE00-C84D-5943-AAEB-9EEA61009373}"/>
              </a:ext>
            </a:extLst>
          </p:cNvPr>
          <p:cNvSpPr txBox="1"/>
          <p:nvPr/>
        </p:nvSpPr>
        <p:spPr>
          <a:xfrm>
            <a:off x="6455383" y="16444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768AFEC-0907-2443-9102-927E0FEB9D40}"/>
              </a:ext>
            </a:extLst>
          </p:cNvPr>
          <p:cNvSpPr txBox="1"/>
          <p:nvPr/>
        </p:nvSpPr>
        <p:spPr>
          <a:xfrm>
            <a:off x="5376071" y="1638544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AE651209-FA2E-2349-B174-C36F88F9DD0F}"/>
              </a:ext>
            </a:extLst>
          </p:cNvPr>
          <p:cNvCxnSpPr>
            <a:cxnSpLocks/>
          </p:cNvCxnSpPr>
          <p:nvPr/>
        </p:nvCxnSpPr>
        <p:spPr>
          <a:xfrm>
            <a:off x="5501009" y="188085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2FDF4FE9-9C71-A04A-8683-611CD2CE9E70}"/>
              </a:ext>
            </a:extLst>
          </p:cNvPr>
          <p:cNvCxnSpPr>
            <a:cxnSpLocks/>
          </p:cNvCxnSpPr>
          <p:nvPr/>
        </p:nvCxnSpPr>
        <p:spPr>
          <a:xfrm>
            <a:off x="5878674" y="188085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21F35C1-B64C-2A4F-8069-6D6928C0AD07}"/>
              </a:ext>
            </a:extLst>
          </p:cNvPr>
          <p:cNvSpPr txBox="1"/>
          <p:nvPr/>
        </p:nvSpPr>
        <p:spPr>
          <a:xfrm>
            <a:off x="5770009" y="16385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B60B67EB-139F-454C-BC02-BCCBE74F17D1}"/>
              </a:ext>
            </a:extLst>
          </p:cNvPr>
          <p:cNvCxnSpPr>
            <a:cxnSpLocks/>
          </p:cNvCxnSpPr>
          <p:nvPr/>
        </p:nvCxnSpPr>
        <p:spPr>
          <a:xfrm>
            <a:off x="5098413" y="188352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CB121E8-B2D2-2040-8AF3-B1B8BB8519B1}"/>
              </a:ext>
            </a:extLst>
          </p:cNvPr>
          <p:cNvSpPr txBox="1"/>
          <p:nvPr/>
        </p:nvSpPr>
        <p:spPr>
          <a:xfrm>
            <a:off x="4746093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E15111C7-18F1-544E-AC79-26A01B4ABB44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6011360" y="2836568"/>
            <a:ext cx="1084160" cy="1644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EA6D346F-ED2B-7044-8CAF-DFA2AF6BEB39}"/>
              </a:ext>
            </a:extLst>
          </p:cNvPr>
          <p:cNvCxnSpPr>
            <a:cxnSpLocks/>
            <a:endCxn id="159" idx="3"/>
          </p:cNvCxnSpPr>
          <p:nvPr/>
        </p:nvCxnSpPr>
        <p:spPr>
          <a:xfrm flipH="1" flipV="1">
            <a:off x="5114508" y="1620749"/>
            <a:ext cx="484917" cy="2860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940F4A4A-2E34-BB47-B5F9-5AF4053B6643}"/>
              </a:ext>
            </a:extLst>
          </p:cNvPr>
          <p:cNvCxnSpPr>
            <a:cxnSpLocks/>
          </p:cNvCxnSpPr>
          <p:nvPr/>
        </p:nvCxnSpPr>
        <p:spPr>
          <a:xfrm flipV="1">
            <a:off x="1477158" y="5038935"/>
            <a:ext cx="3998577" cy="1061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273B5459-6039-3C4B-84DC-A92E16D5DFC4}"/>
              </a:ext>
            </a:extLst>
          </p:cNvPr>
          <p:cNvCxnSpPr>
            <a:cxnSpLocks/>
          </p:cNvCxnSpPr>
          <p:nvPr/>
        </p:nvCxnSpPr>
        <p:spPr>
          <a:xfrm flipV="1">
            <a:off x="1477158" y="1606821"/>
            <a:ext cx="1636327" cy="3869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2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1967</Words>
  <Application>Microsoft Macintosh PowerPoint</Application>
  <PresentationFormat>宽屏</PresentationFormat>
  <Paragraphs>1571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80</cp:revision>
  <dcterms:created xsi:type="dcterms:W3CDTF">2019-04-26T13:41:36Z</dcterms:created>
  <dcterms:modified xsi:type="dcterms:W3CDTF">2019-04-28T06:06:49Z</dcterms:modified>
</cp:coreProperties>
</file>