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2"/>
  </p:normalViewPr>
  <p:slideViewPr>
    <p:cSldViewPr snapToGrid="0" snapToObjects="1">
      <p:cViewPr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8F8F-0013-5F49-AC95-9B459C0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80924-9F40-7446-92DF-D7DF92FA2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0D7F3-A923-3C44-A3DF-585B9E16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5F15A-56A5-F34F-BC77-9F960AE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4C305-DB82-4540-8109-48ADE46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2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32984-AE08-E841-A812-CFDD7BB1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897C-6D2D-AC46-B62D-43EFE378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297EA-033F-7F42-85AB-83FE92F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9EC44-0944-4F47-8151-17F2882A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EF1B9-B046-DF45-99C8-30D6D040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CFE83-E0B6-ED43-93E7-EE5D399D3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EDA58-28B5-1A4B-B645-481435BB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A6EAD-6868-1749-9786-2B08D28D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61A10-FB93-CA43-9FF1-47CC1C3F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FED91-F6A9-1F49-9A11-EB97EF4C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4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61E0-305E-3848-AF1E-1AD57A8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5D24B-8B40-834A-9262-5D8BB1BC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E9C68-368A-D448-B7F6-3C303DD3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CE08F-E34E-574B-8A70-B8D39D4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C164E-F497-8147-8518-415E397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0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1AF7-9562-1640-A5FA-E0FFD411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CFB87-1BD2-B64B-A5F2-71F9A064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0128B-144F-A547-8FFD-E5C73A16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1796A-AE36-9E45-A509-A485A41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8F5A2-DBDC-A04B-BF65-7C5F35D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0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669F-E37B-1B4F-B232-408EE7CA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D7DD6-AA03-E04C-867B-E56A2BC2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61316-D66F-B34B-8CFD-3FF0954A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1D7B2-90EF-F241-8F35-BD829061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922CD-91E0-2548-8746-A83A4C19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D8EA3-9573-C841-AB5D-A735EFC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4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3154-DF96-CA41-A23A-C31E558B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7DC35-953D-CC46-ADDB-213B252F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53D59-8C92-734B-9E46-C981DB7F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2AE9D6-938B-424C-BEFF-5D8972E5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D259A-07A4-C843-AC93-69E358245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10EC4-E9B4-0240-AB3C-92FA9AD4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1473A-D0DE-5E47-9FCB-7D15117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947266-6568-D341-BC23-65B36871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5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6E5B-7683-9B4F-9C43-FE2931E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33565-9C68-E547-905A-09E886EA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6B34D-7740-A942-8542-410678C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A0BF0-5561-874E-BA0B-80D28ADC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68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52B352-5CFA-294A-928A-30D5BAF3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24AA2-A8BC-EE44-95BF-DD674EF2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7E70B-2F9D-A448-B333-8B973784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4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31BD4-D969-B74C-B7A2-4BE550D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1819-4719-9A43-B9C1-C6B6D237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3512C-9DF6-6844-B14B-754A4851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279F5-1631-644C-96B8-15E1648D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6B619-DBB9-3041-BC67-A8554F68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D760D-8AD3-4B48-9B17-47847E0B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70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1B5C9-1513-6845-AB6D-0A6CE400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AA41B6-9657-C74E-B530-F130C43AE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872E1-F929-1B41-B8D7-5A7D14B1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FEA89-14F2-FB46-8514-CE749262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A7FF3-DC3F-4E4D-A143-2478655D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FE9C7-3808-6C4B-8D1B-26E113F6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0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A4779-D58F-2E46-AAFD-5AAD982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506B-52F6-2D4A-BF85-CA9A87AD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4D047-C0F5-474A-B755-5DA8E978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8293-A482-664F-95E6-915E388F6E71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4CA77-0FEB-0A43-9FB4-9D2D1E9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D730-8DA5-9240-8E3E-29714E29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CBE6-26D2-CB48-9F28-1844BB7AF1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2734D9-7214-A44F-A18C-584C6430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11151"/>
              </p:ext>
            </p:extLst>
          </p:nvPr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8E457B5-EF0F-814C-9FFC-B59476527C4F}"/>
              </a:ext>
            </a:extLst>
          </p:cNvPr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13A9FB-6448-714F-8EFF-BD79BFF9C01D}"/>
              </a:ext>
            </a:extLst>
          </p:cNvPr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4F929-67D5-A844-8FB3-CB352EF274A7}"/>
              </a:ext>
            </a:extLst>
          </p:cNvPr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537DEC-6017-BC4B-8646-37B1BA757AD6}"/>
              </a:ext>
            </a:extLst>
          </p:cNvPr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2D4074-4EB4-E841-80A4-76D3CD629826}"/>
              </a:ext>
            </a:extLst>
          </p:cNvPr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840FE-8840-EB44-B1B3-9EB630F8DEF4}"/>
              </a:ext>
            </a:extLst>
          </p:cNvPr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EC3BC-6726-1248-8894-BDFD0416D0EB}"/>
              </a:ext>
            </a:extLst>
          </p:cNvPr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822CE2-EA5B-A845-85B8-BC8077331B54}"/>
              </a:ext>
            </a:extLst>
          </p:cNvPr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C4F3DC-8F85-C542-B3B6-B357FE5A440D}"/>
              </a:ext>
            </a:extLst>
          </p:cNvPr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8E704C-38BE-4F40-8038-BAD92B053432}"/>
              </a:ext>
            </a:extLst>
          </p:cNvPr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E91180-020A-DF42-A591-68A88FBB93FF}"/>
              </a:ext>
            </a:extLst>
          </p:cNvPr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D8FB05-BD09-1042-B208-97D019B4BB3E}"/>
              </a:ext>
            </a:extLst>
          </p:cNvPr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D0E9D0-A53D-524F-9843-8FE5321F5BC4}"/>
              </a:ext>
            </a:extLst>
          </p:cNvPr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BAF0CF-DDD9-8E4A-B8E5-ACF178CBBAC6}"/>
              </a:ext>
            </a:extLst>
          </p:cNvPr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F8D324-BC15-684B-AFF7-ED3BECD7667A}"/>
              </a:ext>
            </a:extLst>
          </p:cNvPr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379447-1CA3-874E-B51B-56A99071B531}"/>
              </a:ext>
            </a:extLst>
          </p:cNvPr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2642B-0B8A-224F-9BA2-4C633E86BB3E}"/>
              </a:ext>
            </a:extLst>
          </p:cNvPr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B5D32C-6AB7-E044-AF9D-EC5FD176CA9F}"/>
              </a:ext>
            </a:extLst>
          </p:cNvPr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314482-1A49-8442-81E5-D88629B74DD4}"/>
              </a:ext>
            </a:extLst>
          </p:cNvPr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F0819A-02AE-3540-88E6-1EBE9277A9A4}"/>
              </a:ext>
            </a:extLst>
          </p:cNvPr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73C9860-691B-F148-AB21-C949159E8C99}"/>
              </a:ext>
            </a:extLst>
          </p:cNvPr>
          <p:cNvCxnSpPr>
            <a:cxnSpLocks/>
          </p:cNvCxnSpPr>
          <p:nvPr/>
        </p:nvCxnSpPr>
        <p:spPr>
          <a:xfrm>
            <a:off x="451450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47EB1E3-9609-D943-9ECF-C7FD2F197CD5}"/>
              </a:ext>
            </a:extLst>
          </p:cNvPr>
          <p:cNvCxnSpPr>
            <a:cxnSpLocks/>
          </p:cNvCxnSpPr>
          <p:nvPr/>
        </p:nvCxnSpPr>
        <p:spPr>
          <a:xfrm>
            <a:off x="4522832" y="1683393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3B78932-9C57-A842-B0C0-A04D0CE9090F}"/>
              </a:ext>
            </a:extLst>
          </p:cNvPr>
          <p:cNvCxnSpPr>
            <a:cxnSpLocks/>
          </p:cNvCxnSpPr>
          <p:nvPr/>
        </p:nvCxnSpPr>
        <p:spPr>
          <a:xfrm>
            <a:off x="6487105" y="1683393"/>
            <a:ext cx="195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11DC32E-25AB-3145-90C9-3EEB85498F08}"/>
              </a:ext>
            </a:extLst>
          </p:cNvPr>
          <p:cNvCxnSpPr>
            <a:cxnSpLocks/>
          </p:cNvCxnSpPr>
          <p:nvPr/>
        </p:nvCxnSpPr>
        <p:spPr>
          <a:xfrm>
            <a:off x="3830567" y="1683393"/>
            <a:ext cx="0" cy="3468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F4A3BAC-66E2-C544-A1C6-7E8D78E065F1}"/>
              </a:ext>
            </a:extLst>
          </p:cNvPr>
          <p:cNvSpPr txBox="1"/>
          <p:nvPr/>
        </p:nvSpPr>
        <p:spPr>
          <a:xfrm>
            <a:off x="4907794" y="13632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文档号、词频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19E62D-4E24-0A4B-9E93-F5D6CF6D3B2C}"/>
              </a:ext>
            </a:extLst>
          </p:cNvPr>
          <p:cNvSpPr txBox="1"/>
          <p:nvPr/>
        </p:nvSpPr>
        <p:spPr>
          <a:xfrm>
            <a:off x="6435724" y="1360889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376DC7-AB54-0A4F-911B-D852A688DD30}"/>
              </a:ext>
            </a:extLst>
          </p:cNvPr>
          <p:cNvSpPr txBox="1"/>
          <p:nvPr/>
        </p:nvSpPr>
        <p:spPr>
          <a:xfrm>
            <a:off x="3503324" y="13608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4EC10A6-6CF2-254A-9708-76E6D39282BF}"/>
              </a:ext>
            </a:extLst>
          </p:cNvPr>
          <p:cNvCxnSpPr>
            <a:cxnSpLocks/>
          </p:cNvCxnSpPr>
          <p:nvPr/>
        </p:nvCxnSpPr>
        <p:spPr>
          <a:xfrm>
            <a:off x="4226243" y="1253048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13C1C43-5BA1-EA49-A7DA-637ACDDF6AAC}"/>
              </a:ext>
            </a:extLst>
          </p:cNvPr>
          <p:cNvSpPr txBox="1"/>
          <p:nvPr/>
        </p:nvSpPr>
        <p:spPr>
          <a:xfrm>
            <a:off x="3479248" y="98036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“b”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596CB8B-9A07-4540-9B02-70973DE694E0}"/>
              </a:ext>
            </a:extLst>
          </p:cNvPr>
          <p:cNvCxnSpPr>
            <a:cxnSpLocks/>
          </p:cNvCxnSpPr>
          <p:nvPr/>
        </p:nvCxnSpPr>
        <p:spPr>
          <a:xfrm>
            <a:off x="6487105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FB5EFDB-7F1D-244E-9742-31A1B2824513}"/>
              </a:ext>
            </a:extLst>
          </p:cNvPr>
          <p:cNvCxnSpPr>
            <a:cxnSpLocks/>
          </p:cNvCxnSpPr>
          <p:nvPr/>
        </p:nvCxnSpPr>
        <p:spPr>
          <a:xfrm>
            <a:off x="8442664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1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840614-8CF7-C446-B79B-1D257D3B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6835"/>
              </p:ext>
            </p:extLst>
          </p:nvPr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6AB8DF7-16D2-7946-ABE4-6A3A306265F4}"/>
              </a:ext>
            </a:extLst>
          </p:cNvPr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C3647-5DC7-6845-9964-7E60BA7F8DC1}"/>
              </a:ext>
            </a:extLst>
          </p:cNvPr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65824F-6259-394E-8E5E-9028663A5FA1}"/>
              </a:ext>
            </a:extLst>
          </p:cNvPr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0281AE-2801-3740-B5EB-27F290DD323F}"/>
              </a:ext>
            </a:extLst>
          </p:cNvPr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D1CA6-2021-6C44-9252-C4FDBF54BE40}"/>
              </a:ext>
            </a:extLst>
          </p:cNvPr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30BE93-6D95-B34B-AF5E-C8E5459902CD}"/>
              </a:ext>
            </a:extLst>
          </p:cNvPr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2AA1C8-6197-0B47-845B-4D334D0FA3F2}"/>
              </a:ext>
            </a:extLst>
          </p:cNvPr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5816EE-F1C7-B94E-A128-E9DEEB6FE24C}"/>
              </a:ext>
            </a:extLst>
          </p:cNvPr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67D878-4B7B-874C-9CA1-983C1B0039B5}"/>
              </a:ext>
            </a:extLst>
          </p:cNvPr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A2C9C-1764-974D-9B2B-F4DFCD96B3E1}"/>
              </a:ext>
            </a:extLst>
          </p:cNvPr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E2BAA-92A2-E046-95F8-C8EAF760CF2F}"/>
              </a:ext>
            </a:extLst>
          </p:cNvPr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CA61C2-0ADA-C341-A2A8-180833D1D941}"/>
              </a:ext>
            </a:extLst>
          </p:cNvPr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BEF8EE-AC0A-B34D-B530-D8EBCE94FFE6}"/>
              </a:ext>
            </a:extLst>
          </p:cNvPr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74CB68-9601-9E47-8A53-9339F3A23D81}"/>
              </a:ext>
            </a:extLst>
          </p:cNvPr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4463E5-25D1-F848-8F10-7F43FEA773CF}"/>
              </a:ext>
            </a:extLst>
          </p:cNvPr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81905E-2F09-514B-B4D7-22234B622792}"/>
              </a:ext>
            </a:extLst>
          </p:cNvPr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DBDAD-54B7-154F-BC04-9B6B4368014F}"/>
              </a:ext>
            </a:extLst>
          </p:cNvPr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11FDF7-2F3D-BE46-AD34-651385AC46E6}"/>
              </a:ext>
            </a:extLst>
          </p:cNvPr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F52F1F-C35E-D444-8D10-50D7497AF017}"/>
              </a:ext>
            </a:extLst>
          </p:cNvPr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396992-EBED-2A4D-B1EF-AB21586FFC42}"/>
              </a:ext>
            </a:extLst>
          </p:cNvPr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274D676-387C-6647-875E-19CA38D7ADA8}"/>
              </a:ext>
            </a:extLst>
          </p:cNvPr>
          <p:cNvCxnSpPr>
            <a:cxnSpLocks/>
          </p:cNvCxnSpPr>
          <p:nvPr/>
        </p:nvCxnSpPr>
        <p:spPr>
          <a:xfrm>
            <a:off x="373928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376141A-BCFE-B14F-AA24-7B94BA75C36B}"/>
              </a:ext>
            </a:extLst>
          </p:cNvPr>
          <p:cNvCxnSpPr>
            <a:cxnSpLocks/>
          </p:cNvCxnSpPr>
          <p:nvPr/>
        </p:nvCxnSpPr>
        <p:spPr>
          <a:xfrm>
            <a:off x="3738044" y="1668606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67A2128-FE7B-FE43-B021-F673FCC38B17}"/>
              </a:ext>
            </a:extLst>
          </p:cNvPr>
          <p:cNvCxnSpPr>
            <a:cxnSpLocks/>
          </p:cNvCxnSpPr>
          <p:nvPr/>
        </p:nvCxnSpPr>
        <p:spPr>
          <a:xfrm>
            <a:off x="5702317" y="1668606"/>
            <a:ext cx="195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D1972-DC65-7C40-8E71-A0D3B99184CA}"/>
              </a:ext>
            </a:extLst>
          </p:cNvPr>
          <p:cNvSpPr txBox="1"/>
          <p:nvPr/>
        </p:nvSpPr>
        <p:spPr>
          <a:xfrm>
            <a:off x="3964330" y="1348472"/>
            <a:ext cx="1520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D4F6D9-FB73-2047-998A-ACDAEE3BEA42}"/>
              </a:ext>
            </a:extLst>
          </p:cNvPr>
          <p:cNvSpPr txBox="1"/>
          <p:nvPr/>
        </p:nvSpPr>
        <p:spPr>
          <a:xfrm>
            <a:off x="6321974" y="134610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E7AC123-54FF-E843-A1F7-4B6E95A80F08}"/>
              </a:ext>
            </a:extLst>
          </p:cNvPr>
          <p:cNvCxnSpPr>
            <a:cxnSpLocks/>
          </p:cNvCxnSpPr>
          <p:nvPr/>
        </p:nvCxnSpPr>
        <p:spPr>
          <a:xfrm>
            <a:off x="5702317" y="1484601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70A0F7E-2432-0E40-A679-5DA12AE30459}"/>
              </a:ext>
            </a:extLst>
          </p:cNvPr>
          <p:cNvCxnSpPr>
            <a:cxnSpLocks/>
          </p:cNvCxnSpPr>
          <p:nvPr/>
        </p:nvCxnSpPr>
        <p:spPr>
          <a:xfrm>
            <a:off x="7657876" y="1484601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, 就坐&#10;&#10;描述已自动生成">
            <a:extLst>
              <a:ext uri="{FF2B5EF4-FFF2-40B4-BE49-F238E27FC236}">
                <a16:creationId xmlns:a16="http://schemas.microsoft.com/office/drawing/2014/main" id="{915FEDBF-62A9-EE4F-99E8-8051D75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47700"/>
            <a:ext cx="1134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48E4A2-3552-C846-B9C3-CEF30625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3512344"/>
            <a:ext cx="8521700" cy="977900"/>
          </a:xfrm>
        </p:spPr>
      </p:pic>
    </p:spTree>
    <p:extLst>
      <p:ext uri="{BB962C8B-B14F-4D97-AF65-F5344CB8AC3E}">
        <p14:creationId xmlns:p14="http://schemas.microsoft.com/office/powerpoint/2010/main" val="3590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CBA10E-4E43-B541-A66B-1CBC3A85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43736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BBA1BB7-39CB-C545-B1D0-BD7C9F9B7CA9}"/>
              </a:ext>
            </a:extLst>
          </p:cNvPr>
          <p:cNvSpPr txBox="1"/>
          <p:nvPr/>
        </p:nvSpPr>
        <p:spPr>
          <a:xfrm>
            <a:off x="3529944" y="0"/>
            <a:ext cx="666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4197B-412B-1B45-853C-19C82DBE150A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B43698-2F9B-5C4A-BDFF-E0324D1C4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96728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6E605DD-E651-AD40-8F88-F94FF8FB14BA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E0FA37-3113-8A45-A404-7C6C387A0B37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040105-5412-A641-A987-1DAE1B577057}"/>
              </a:ext>
            </a:extLst>
          </p:cNvPr>
          <p:cNvSpPr txBox="1"/>
          <p:nvPr/>
        </p:nvSpPr>
        <p:spPr>
          <a:xfrm>
            <a:off x="38553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1C0699-5EB7-A240-A675-F5B2630A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308"/>
              </p:ext>
            </p:extLst>
          </p:nvPr>
        </p:nvGraphicFramePr>
        <p:xfrm>
          <a:off x="137788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940BDEA-2D36-D74D-ACF2-024AD9DC7AC2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77C2B0F-D2C9-A545-8A2B-84722C1E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27771"/>
              </p:ext>
            </p:extLst>
          </p:nvPr>
        </p:nvGraphicFramePr>
        <p:xfrm>
          <a:off x="137788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FD92FA2-1AFE-E848-9127-A05D3C5A6AFB}"/>
              </a:ext>
            </a:extLst>
          </p:cNvPr>
          <p:cNvSpPr txBox="1"/>
          <p:nvPr/>
        </p:nvSpPr>
        <p:spPr>
          <a:xfrm>
            <a:off x="-37117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AC9EC82-C8A6-FE42-82F6-062C71360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08567"/>
              </p:ext>
            </p:extLst>
          </p:nvPr>
        </p:nvGraphicFramePr>
        <p:xfrm>
          <a:off x="137788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D9308C0-712C-044C-82DD-B196A5DBC8FF}"/>
              </a:ext>
            </a:extLst>
          </p:cNvPr>
          <p:cNvSpPr txBox="1"/>
          <p:nvPr/>
        </p:nvSpPr>
        <p:spPr>
          <a:xfrm>
            <a:off x="-37117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BEF9917-2844-354F-AE0F-110614895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9811"/>
              </p:ext>
            </p:extLst>
          </p:nvPr>
        </p:nvGraphicFramePr>
        <p:xfrm>
          <a:off x="137788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823BD27-35E7-874F-816C-04147F40BCC1}"/>
              </a:ext>
            </a:extLst>
          </p:cNvPr>
          <p:cNvSpPr txBox="1"/>
          <p:nvPr/>
        </p:nvSpPr>
        <p:spPr>
          <a:xfrm>
            <a:off x="-37117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460F65A-4844-7E44-A2F1-7539DAC0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80633"/>
              </p:ext>
            </p:extLst>
          </p:nvPr>
        </p:nvGraphicFramePr>
        <p:xfrm>
          <a:off x="137788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AA9B0C0-EBF1-0844-9492-26D192586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738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1D4789A-67FF-974A-84F8-78481DABC2AA}"/>
              </a:ext>
            </a:extLst>
          </p:cNvPr>
          <p:cNvSpPr txBox="1"/>
          <p:nvPr/>
        </p:nvSpPr>
        <p:spPr>
          <a:xfrm>
            <a:off x="138978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4E5E3E-B12E-974F-AF33-80E4DAB59B00}"/>
              </a:ext>
            </a:extLst>
          </p:cNvPr>
          <p:cNvSpPr txBox="1"/>
          <p:nvPr/>
        </p:nvSpPr>
        <p:spPr>
          <a:xfrm>
            <a:off x="171287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E28FF5-3125-9D44-AD20-E1AB78033FCA}"/>
              </a:ext>
            </a:extLst>
          </p:cNvPr>
          <p:cNvSpPr txBox="1"/>
          <p:nvPr/>
        </p:nvSpPr>
        <p:spPr>
          <a:xfrm>
            <a:off x="202131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A61C76-547F-934C-AB43-3F521B6B56E8}"/>
              </a:ext>
            </a:extLst>
          </p:cNvPr>
          <p:cNvSpPr txBox="1"/>
          <p:nvPr/>
        </p:nvSpPr>
        <p:spPr>
          <a:xfrm>
            <a:off x="232975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39210A-2C64-BF47-B582-B1CAB200CF21}"/>
              </a:ext>
            </a:extLst>
          </p:cNvPr>
          <p:cNvSpPr txBox="1"/>
          <p:nvPr/>
        </p:nvSpPr>
        <p:spPr>
          <a:xfrm>
            <a:off x="137788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9B5C78-8CA2-7A4B-B67C-82D2CAF85867}"/>
              </a:ext>
            </a:extLst>
          </p:cNvPr>
          <p:cNvSpPr txBox="1"/>
          <p:nvPr/>
        </p:nvSpPr>
        <p:spPr>
          <a:xfrm>
            <a:off x="170097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DA5B58-347C-004D-AF10-CFE3AC5906A0}"/>
              </a:ext>
            </a:extLst>
          </p:cNvPr>
          <p:cNvSpPr txBox="1"/>
          <p:nvPr/>
        </p:nvSpPr>
        <p:spPr>
          <a:xfrm>
            <a:off x="200942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0BA04B-A28F-6742-9C1F-FC9B8B76C8E1}"/>
              </a:ext>
            </a:extLst>
          </p:cNvPr>
          <p:cNvSpPr txBox="1"/>
          <p:nvPr/>
        </p:nvSpPr>
        <p:spPr>
          <a:xfrm>
            <a:off x="231786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3C261B9-BCD4-3440-9E41-8BAD72BBBED7}"/>
              </a:ext>
            </a:extLst>
          </p:cNvPr>
          <p:cNvSpPr txBox="1"/>
          <p:nvPr/>
        </p:nvSpPr>
        <p:spPr>
          <a:xfrm>
            <a:off x="139667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395CD7-4A73-FE47-8BEE-A229C47F5C9B}"/>
              </a:ext>
            </a:extLst>
          </p:cNvPr>
          <p:cNvSpPr txBox="1"/>
          <p:nvPr/>
        </p:nvSpPr>
        <p:spPr>
          <a:xfrm>
            <a:off x="171976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C97862-D975-2C48-9F98-2428F559431E}"/>
              </a:ext>
            </a:extLst>
          </p:cNvPr>
          <p:cNvSpPr txBox="1"/>
          <p:nvPr/>
        </p:nvSpPr>
        <p:spPr>
          <a:xfrm>
            <a:off x="202820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9251C7-9A8F-A942-8AF4-3C861A756EC5}"/>
              </a:ext>
            </a:extLst>
          </p:cNvPr>
          <p:cNvSpPr txBox="1"/>
          <p:nvPr/>
        </p:nvSpPr>
        <p:spPr>
          <a:xfrm>
            <a:off x="233665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DCB49F-D1D0-754A-AA7D-E66D4E2032BC}"/>
              </a:ext>
            </a:extLst>
          </p:cNvPr>
          <p:cNvSpPr txBox="1"/>
          <p:nvPr/>
        </p:nvSpPr>
        <p:spPr>
          <a:xfrm>
            <a:off x="141189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6D1956-3E3A-2F49-BEB4-315E52F7F967}"/>
              </a:ext>
            </a:extLst>
          </p:cNvPr>
          <p:cNvSpPr txBox="1"/>
          <p:nvPr/>
        </p:nvSpPr>
        <p:spPr>
          <a:xfrm>
            <a:off x="173498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FC0645-0032-7645-86D8-A335532D7FD4}"/>
              </a:ext>
            </a:extLst>
          </p:cNvPr>
          <p:cNvSpPr txBox="1"/>
          <p:nvPr/>
        </p:nvSpPr>
        <p:spPr>
          <a:xfrm>
            <a:off x="204343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A8DAD1-7220-7A43-8802-0E5FFB2E05ED}"/>
              </a:ext>
            </a:extLst>
          </p:cNvPr>
          <p:cNvSpPr txBox="1"/>
          <p:nvPr/>
        </p:nvSpPr>
        <p:spPr>
          <a:xfrm>
            <a:off x="235187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946AB6-17F9-704E-90B8-22AF27D4793B}"/>
              </a:ext>
            </a:extLst>
          </p:cNvPr>
          <p:cNvSpPr txBox="1"/>
          <p:nvPr/>
        </p:nvSpPr>
        <p:spPr>
          <a:xfrm>
            <a:off x="141561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54A476-02F6-5B47-952D-B3C34DEDD327}"/>
              </a:ext>
            </a:extLst>
          </p:cNvPr>
          <p:cNvSpPr txBox="1"/>
          <p:nvPr/>
        </p:nvSpPr>
        <p:spPr>
          <a:xfrm>
            <a:off x="173870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025C83-1C78-5249-B49B-551AE5895470}"/>
              </a:ext>
            </a:extLst>
          </p:cNvPr>
          <p:cNvSpPr txBox="1"/>
          <p:nvPr/>
        </p:nvSpPr>
        <p:spPr>
          <a:xfrm>
            <a:off x="204714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98AB8BD-43BC-3A47-A70B-530F524CD0F4}"/>
              </a:ext>
            </a:extLst>
          </p:cNvPr>
          <p:cNvSpPr txBox="1"/>
          <p:nvPr/>
        </p:nvSpPr>
        <p:spPr>
          <a:xfrm>
            <a:off x="235558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AB31BEB-DBD2-2B4B-8304-463E09A87B23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953F88D-2BBF-E24C-8CA7-1C8CD87FEFB0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9D77B7-22CF-DC49-96AE-9597A0C386A5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06A8AE-8E02-6E40-9CC0-93A8F517FE80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B9102C9-4A7E-DB41-9171-E79263978DD3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4F072B-00CA-204C-B919-9D6E72A96F03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DA2F051-9206-D642-90D3-7C64F331E88D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7F35212-3E94-244B-8E18-F189B852AABB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6271935-046C-F643-9448-B8D09E52928E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E880213-EFF0-334A-9BA0-0031B7444661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B554060-A748-284F-BFB4-CDD1CB59712F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F1D8620-E2B2-1745-8AA1-E654CDC73E55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0AA99D8-7594-7341-8D4E-CF3C70706FA6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2779DAC-CFD0-5D47-8951-43E573B257A9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032361E-BC54-4140-AE14-7E52321DB66F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00E779D-5CC9-1949-AA1F-A5703CC80D32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968662-2E65-C04B-AE27-EFE420192E3A}"/>
              </a:ext>
            </a:extLst>
          </p:cNvPr>
          <p:cNvSpPr/>
          <p:nvPr/>
        </p:nvSpPr>
        <p:spPr>
          <a:xfrm>
            <a:off x="2947729" y="4530534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18BC2609-CF22-DC40-AF15-2AF28FCB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56388"/>
              </p:ext>
            </p:extLst>
          </p:nvPr>
        </p:nvGraphicFramePr>
        <p:xfrm>
          <a:off x="5416721" y="4513500"/>
          <a:ext cx="792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A44ADA2C-BD8E-E441-8E36-19BCC22A883F}"/>
              </a:ext>
            </a:extLst>
          </p:cNvPr>
          <p:cNvSpPr txBox="1"/>
          <p:nvPr/>
        </p:nvSpPr>
        <p:spPr>
          <a:xfrm>
            <a:off x="5475735" y="4900435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E152A3E-3FA0-534D-BDFC-E8A52513200C}"/>
              </a:ext>
            </a:extLst>
          </p:cNvPr>
          <p:cNvSpPr txBox="1"/>
          <p:nvPr/>
        </p:nvSpPr>
        <p:spPr>
          <a:xfrm>
            <a:off x="5886463" y="490017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AAE929FD-FA2F-C04C-8E84-C148150706F0}"/>
              </a:ext>
            </a:extLst>
          </p:cNvPr>
          <p:cNvCxnSpPr>
            <a:cxnSpLocks/>
          </p:cNvCxnSpPr>
          <p:nvPr/>
        </p:nvCxnSpPr>
        <p:spPr>
          <a:xfrm>
            <a:off x="30970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C5DFDF0-A3D4-C64A-9F5A-F3BE15E6D473}"/>
              </a:ext>
            </a:extLst>
          </p:cNvPr>
          <p:cNvSpPr txBox="1"/>
          <p:nvPr/>
        </p:nvSpPr>
        <p:spPr>
          <a:xfrm>
            <a:off x="2704953" y="37298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2BE5FB81-AE6F-7F4A-BEFA-9D3C34AEAF12}"/>
              </a:ext>
            </a:extLst>
          </p:cNvPr>
          <p:cNvCxnSpPr>
            <a:cxnSpLocks/>
          </p:cNvCxnSpPr>
          <p:nvPr/>
        </p:nvCxnSpPr>
        <p:spPr>
          <a:xfrm>
            <a:off x="54661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26246703-397B-EB4F-8060-6892C66AFFD4}"/>
              </a:ext>
            </a:extLst>
          </p:cNvPr>
          <p:cNvCxnSpPr>
            <a:cxnSpLocks/>
          </p:cNvCxnSpPr>
          <p:nvPr/>
        </p:nvCxnSpPr>
        <p:spPr>
          <a:xfrm>
            <a:off x="5059132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479A08C-F4BF-684C-A18E-243DABBE8875}"/>
              </a:ext>
            </a:extLst>
          </p:cNvPr>
          <p:cNvSpPr txBox="1"/>
          <p:nvPr/>
        </p:nvSpPr>
        <p:spPr>
          <a:xfrm>
            <a:off x="4698474" y="37615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6D1171C-0784-3D47-BCA1-4495B73AEF08}"/>
              </a:ext>
            </a:extLst>
          </p:cNvPr>
          <p:cNvSpPr txBox="1"/>
          <p:nvPr/>
        </p:nvSpPr>
        <p:spPr>
          <a:xfrm>
            <a:off x="5196350" y="37397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1221F93-7D3A-4F4C-9816-AA7A3DFD3247}"/>
              </a:ext>
            </a:extLst>
          </p:cNvPr>
          <p:cNvSpPr txBox="1"/>
          <p:nvPr/>
        </p:nvSpPr>
        <p:spPr>
          <a:xfrm>
            <a:off x="643796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6BFD74F5-A6C8-C243-B9AD-C47A76CAE7FD}"/>
              </a:ext>
            </a:extLst>
          </p:cNvPr>
          <p:cNvCxnSpPr>
            <a:cxnSpLocks/>
          </p:cNvCxnSpPr>
          <p:nvPr/>
        </p:nvCxnSpPr>
        <p:spPr>
          <a:xfrm>
            <a:off x="4692432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56CEACAA-90C3-3245-8F8F-1CACFB3B63D1}"/>
              </a:ext>
            </a:extLst>
          </p:cNvPr>
          <p:cNvCxnSpPr>
            <a:cxnSpLocks/>
          </p:cNvCxnSpPr>
          <p:nvPr/>
        </p:nvCxnSpPr>
        <p:spPr>
          <a:xfrm>
            <a:off x="6677344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A73044B-D4B6-6D4F-8E92-6DDF0C0C15F5}"/>
              </a:ext>
            </a:extLst>
          </p:cNvPr>
          <p:cNvSpPr txBox="1"/>
          <p:nvPr/>
        </p:nvSpPr>
        <p:spPr>
          <a:xfrm>
            <a:off x="442707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04C3505-B60D-A840-B259-8156149F8943}"/>
              </a:ext>
            </a:extLst>
          </p:cNvPr>
          <p:cNvSpPr txBox="1"/>
          <p:nvPr/>
        </p:nvSpPr>
        <p:spPr>
          <a:xfrm>
            <a:off x="9474775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C038E828-A928-B642-99BF-298FFFC0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10122"/>
              </p:ext>
            </p:extLst>
          </p:nvPr>
        </p:nvGraphicFramePr>
        <p:xfrm>
          <a:off x="10814111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2" name="文本框 201">
            <a:extLst>
              <a:ext uri="{FF2B5EF4-FFF2-40B4-BE49-F238E27FC236}">
                <a16:creationId xmlns:a16="http://schemas.microsoft.com/office/drawing/2014/main" id="{487B7A87-9EDA-7E4E-BF05-C46995326308}"/>
              </a:ext>
            </a:extLst>
          </p:cNvPr>
          <p:cNvSpPr txBox="1"/>
          <p:nvPr/>
        </p:nvSpPr>
        <p:spPr>
          <a:xfrm>
            <a:off x="9399105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D2FB4275-FAB8-794C-B85A-C5418427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30166"/>
              </p:ext>
            </p:extLst>
          </p:nvPr>
        </p:nvGraphicFramePr>
        <p:xfrm>
          <a:off x="10814111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4" name="文本框 203">
            <a:extLst>
              <a:ext uri="{FF2B5EF4-FFF2-40B4-BE49-F238E27FC236}">
                <a16:creationId xmlns:a16="http://schemas.microsoft.com/office/drawing/2014/main" id="{A4A4BD10-B7A3-164E-AFCC-85A5BF8A62B5}"/>
              </a:ext>
            </a:extLst>
          </p:cNvPr>
          <p:cNvSpPr txBox="1"/>
          <p:nvPr/>
        </p:nvSpPr>
        <p:spPr>
          <a:xfrm>
            <a:off x="9399105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5" name="表格 204">
            <a:extLst>
              <a:ext uri="{FF2B5EF4-FFF2-40B4-BE49-F238E27FC236}">
                <a16:creationId xmlns:a16="http://schemas.microsoft.com/office/drawing/2014/main" id="{5CA61AD6-B5F4-FC43-AAFC-D303305E3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8480"/>
              </p:ext>
            </p:extLst>
          </p:nvPr>
        </p:nvGraphicFramePr>
        <p:xfrm>
          <a:off x="10814111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6" name="文本框 205">
            <a:extLst>
              <a:ext uri="{FF2B5EF4-FFF2-40B4-BE49-F238E27FC236}">
                <a16:creationId xmlns:a16="http://schemas.microsoft.com/office/drawing/2014/main" id="{9A1E9B26-C34E-F747-8A46-A06186B806BE}"/>
              </a:ext>
            </a:extLst>
          </p:cNvPr>
          <p:cNvSpPr txBox="1"/>
          <p:nvPr/>
        </p:nvSpPr>
        <p:spPr>
          <a:xfrm>
            <a:off x="9399105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72E84A72-DA5E-6D4D-BC47-DDF742E89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929"/>
              </p:ext>
            </p:extLst>
          </p:nvPr>
        </p:nvGraphicFramePr>
        <p:xfrm>
          <a:off x="10814111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8" name="文本框 207">
            <a:extLst>
              <a:ext uri="{FF2B5EF4-FFF2-40B4-BE49-F238E27FC236}">
                <a16:creationId xmlns:a16="http://schemas.microsoft.com/office/drawing/2014/main" id="{B9F594A8-A79A-2640-B3EC-FF6DA9188B92}"/>
              </a:ext>
            </a:extLst>
          </p:cNvPr>
          <p:cNvSpPr txBox="1"/>
          <p:nvPr/>
        </p:nvSpPr>
        <p:spPr>
          <a:xfrm>
            <a:off x="9399105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9" name="表格 208">
            <a:extLst>
              <a:ext uri="{FF2B5EF4-FFF2-40B4-BE49-F238E27FC236}">
                <a16:creationId xmlns:a16="http://schemas.microsoft.com/office/drawing/2014/main" id="{E4A56A09-F117-C54E-9175-9DDA8F46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36114"/>
              </p:ext>
            </p:extLst>
          </p:nvPr>
        </p:nvGraphicFramePr>
        <p:xfrm>
          <a:off x="10814111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10" name="文本框 209">
            <a:extLst>
              <a:ext uri="{FF2B5EF4-FFF2-40B4-BE49-F238E27FC236}">
                <a16:creationId xmlns:a16="http://schemas.microsoft.com/office/drawing/2014/main" id="{FE62FC06-7998-5047-BD7A-9D964F3B1769}"/>
              </a:ext>
            </a:extLst>
          </p:cNvPr>
          <p:cNvSpPr txBox="1"/>
          <p:nvPr/>
        </p:nvSpPr>
        <p:spPr>
          <a:xfrm>
            <a:off x="10826003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14E22B3-ECEB-BB49-B249-7CE304F10B58}"/>
              </a:ext>
            </a:extLst>
          </p:cNvPr>
          <p:cNvSpPr txBox="1"/>
          <p:nvPr/>
        </p:nvSpPr>
        <p:spPr>
          <a:xfrm>
            <a:off x="11149093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869D302-5599-3647-928C-B75C4A0517D5}"/>
              </a:ext>
            </a:extLst>
          </p:cNvPr>
          <p:cNvSpPr txBox="1"/>
          <p:nvPr/>
        </p:nvSpPr>
        <p:spPr>
          <a:xfrm>
            <a:off x="11457537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1C107CE-951D-074B-A32F-03CB6611037B}"/>
              </a:ext>
            </a:extLst>
          </p:cNvPr>
          <p:cNvSpPr txBox="1"/>
          <p:nvPr/>
        </p:nvSpPr>
        <p:spPr>
          <a:xfrm>
            <a:off x="11765981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D263023-CA94-D648-8C86-5EDC11FF76CB}"/>
              </a:ext>
            </a:extLst>
          </p:cNvPr>
          <p:cNvSpPr txBox="1"/>
          <p:nvPr/>
        </p:nvSpPr>
        <p:spPr>
          <a:xfrm>
            <a:off x="10814111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31A6651B-F822-E647-B6DE-E873BC739C5E}"/>
              </a:ext>
            </a:extLst>
          </p:cNvPr>
          <p:cNvSpPr txBox="1"/>
          <p:nvPr/>
        </p:nvSpPr>
        <p:spPr>
          <a:xfrm>
            <a:off x="11137201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8A6BCC0-F3B7-AC42-9F2D-3F5E37B755EB}"/>
              </a:ext>
            </a:extLst>
          </p:cNvPr>
          <p:cNvSpPr txBox="1"/>
          <p:nvPr/>
        </p:nvSpPr>
        <p:spPr>
          <a:xfrm>
            <a:off x="11445645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2DDE5DD-0823-F54E-8EE0-432952E900EB}"/>
              </a:ext>
            </a:extLst>
          </p:cNvPr>
          <p:cNvSpPr txBox="1"/>
          <p:nvPr/>
        </p:nvSpPr>
        <p:spPr>
          <a:xfrm>
            <a:off x="11754089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2E88940-CA17-654C-81C9-3E2BDC307080}"/>
              </a:ext>
            </a:extLst>
          </p:cNvPr>
          <p:cNvSpPr txBox="1"/>
          <p:nvPr/>
        </p:nvSpPr>
        <p:spPr>
          <a:xfrm>
            <a:off x="10832897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9788C85-9119-2A46-84C2-322C333A6064}"/>
              </a:ext>
            </a:extLst>
          </p:cNvPr>
          <p:cNvSpPr txBox="1"/>
          <p:nvPr/>
        </p:nvSpPr>
        <p:spPr>
          <a:xfrm>
            <a:off x="11155987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F58645B0-EEC2-AD47-B657-5305A73BA5F4}"/>
              </a:ext>
            </a:extLst>
          </p:cNvPr>
          <p:cNvSpPr txBox="1"/>
          <p:nvPr/>
        </p:nvSpPr>
        <p:spPr>
          <a:xfrm>
            <a:off x="11464431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3F9C7DE-7900-A54F-B2CD-D5F5024A8B80}"/>
              </a:ext>
            </a:extLst>
          </p:cNvPr>
          <p:cNvSpPr txBox="1"/>
          <p:nvPr/>
        </p:nvSpPr>
        <p:spPr>
          <a:xfrm>
            <a:off x="11772875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2DF0B2D-9762-C74C-9762-2F1E2C7244B0}"/>
              </a:ext>
            </a:extLst>
          </p:cNvPr>
          <p:cNvSpPr txBox="1"/>
          <p:nvPr/>
        </p:nvSpPr>
        <p:spPr>
          <a:xfrm>
            <a:off x="10848121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8840A6E-703C-5A43-91C8-089142469994}"/>
              </a:ext>
            </a:extLst>
          </p:cNvPr>
          <p:cNvSpPr txBox="1"/>
          <p:nvPr/>
        </p:nvSpPr>
        <p:spPr>
          <a:xfrm>
            <a:off x="11171211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2CFA3F3-BF15-324E-AD2F-498ACD939485}"/>
              </a:ext>
            </a:extLst>
          </p:cNvPr>
          <p:cNvSpPr txBox="1"/>
          <p:nvPr/>
        </p:nvSpPr>
        <p:spPr>
          <a:xfrm>
            <a:off x="11479655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C3573FF-E401-B54E-8612-008D0546481B}"/>
              </a:ext>
            </a:extLst>
          </p:cNvPr>
          <p:cNvSpPr txBox="1"/>
          <p:nvPr/>
        </p:nvSpPr>
        <p:spPr>
          <a:xfrm>
            <a:off x="11788099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3A03A5A-01FC-FA4D-8422-657B5AA0FBB9}"/>
              </a:ext>
            </a:extLst>
          </p:cNvPr>
          <p:cNvSpPr txBox="1"/>
          <p:nvPr/>
        </p:nvSpPr>
        <p:spPr>
          <a:xfrm>
            <a:off x="10851833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7FD2DAE0-0635-1740-BD5E-BFB31B8F4A46}"/>
              </a:ext>
            </a:extLst>
          </p:cNvPr>
          <p:cNvSpPr txBox="1"/>
          <p:nvPr/>
        </p:nvSpPr>
        <p:spPr>
          <a:xfrm>
            <a:off x="11174923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3A2366EE-4AA9-A241-ABF3-0AE06C7A82A0}"/>
              </a:ext>
            </a:extLst>
          </p:cNvPr>
          <p:cNvSpPr txBox="1"/>
          <p:nvPr/>
        </p:nvSpPr>
        <p:spPr>
          <a:xfrm>
            <a:off x="11483367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73A85E0-D290-E345-927E-877425F8B288}"/>
              </a:ext>
            </a:extLst>
          </p:cNvPr>
          <p:cNvSpPr txBox="1"/>
          <p:nvPr/>
        </p:nvSpPr>
        <p:spPr>
          <a:xfrm>
            <a:off x="11791811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9D054D7F-3907-C842-9DE1-7AAB031014C7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3480185" y="1606820"/>
            <a:ext cx="2132768" cy="287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B18029B0-AEF2-0847-98EF-E7C14E6209E9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5887388" y="1606817"/>
            <a:ext cx="89492" cy="2873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196A3EC1-C0ED-EA44-856D-A644C10BFEAC}"/>
              </a:ext>
            </a:extLst>
          </p:cNvPr>
          <p:cNvCxnSpPr>
            <a:cxnSpLocks/>
            <a:stCxn id="35" idx="2"/>
            <a:endCxn id="148" idx="1"/>
          </p:cNvCxnSpPr>
          <p:nvPr/>
        </p:nvCxnSpPr>
        <p:spPr>
          <a:xfrm flipV="1">
            <a:off x="1549116" y="5038935"/>
            <a:ext cx="3926619" cy="43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45B049-E40F-5B45-B7D7-6CA7E8FC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2163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16202A-C5CC-9746-AEB5-F6B86169A85D}"/>
              </a:ext>
            </a:extLst>
          </p:cNvPr>
          <p:cNvSpPr txBox="1"/>
          <p:nvPr/>
        </p:nvSpPr>
        <p:spPr>
          <a:xfrm>
            <a:off x="3529944" y="0"/>
            <a:ext cx="666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8997F-395D-AC45-9125-9CEEEF042EB7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6E258C-48E3-8C48-A305-0CF46A85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21449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8FBAF01-D5E1-E547-AD77-C4C91A2A4AC7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878A86-34B9-0B41-965E-155CB636C162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BEA07E-4379-594E-8B3F-3A3023872091}"/>
              </a:ext>
            </a:extLst>
          </p:cNvPr>
          <p:cNvSpPr txBox="1"/>
          <p:nvPr/>
        </p:nvSpPr>
        <p:spPr>
          <a:xfrm>
            <a:off x="38553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6B23159-5BB0-A64B-AB32-A0541BBE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91441"/>
              </p:ext>
            </p:extLst>
          </p:nvPr>
        </p:nvGraphicFramePr>
        <p:xfrm>
          <a:off x="137788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D03B044-1FE7-4541-A4EF-F17126A73FC4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D6D51E9-CB27-B441-B0BA-17A81EB3D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16005"/>
              </p:ext>
            </p:extLst>
          </p:nvPr>
        </p:nvGraphicFramePr>
        <p:xfrm>
          <a:off x="137788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A7AD053-2564-F040-8C86-A253F57809C2}"/>
              </a:ext>
            </a:extLst>
          </p:cNvPr>
          <p:cNvSpPr txBox="1"/>
          <p:nvPr/>
        </p:nvSpPr>
        <p:spPr>
          <a:xfrm>
            <a:off x="-37117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05DA499-DBCD-2D41-A02D-F2D4240B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53116"/>
              </p:ext>
            </p:extLst>
          </p:nvPr>
        </p:nvGraphicFramePr>
        <p:xfrm>
          <a:off x="137788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7C63843-2B69-1044-BB19-28EC7235E6BD}"/>
              </a:ext>
            </a:extLst>
          </p:cNvPr>
          <p:cNvSpPr txBox="1"/>
          <p:nvPr/>
        </p:nvSpPr>
        <p:spPr>
          <a:xfrm>
            <a:off x="-37117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457C1B3-DF93-B34B-8890-ADDCEFDB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24314"/>
              </p:ext>
            </p:extLst>
          </p:nvPr>
        </p:nvGraphicFramePr>
        <p:xfrm>
          <a:off x="137788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194815E-11E3-3F4E-8AEF-69107942FECF}"/>
              </a:ext>
            </a:extLst>
          </p:cNvPr>
          <p:cNvSpPr txBox="1"/>
          <p:nvPr/>
        </p:nvSpPr>
        <p:spPr>
          <a:xfrm>
            <a:off x="-37117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BE9B9A8-D817-2342-8B67-3E16AEC7F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8574"/>
              </p:ext>
            </p:extLst>
          </p:nvPr>
        </p:nvGraphicFramePr>
        <p:xfrm>
          <a:off x="137788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6B5C6B1-431A-7849-8435-2828E46F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85331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80C5710-5021-1F44-8031-F322C574BF32}"/>
              </a:ext>
            </a:extLst>
          </p:cNvPr>
          <p:cNvSpPr txBox="1"/>
          <p:nvPr/>
        </p:nvSpPr>
        <p:spPr>
          <a:xfrm>
            <a:off x="138978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41BEBA-A18A-9640-B215-4B29F2136D6B}"/>
              </a:ext>
            </a:extLst>
          </p:cNvPr>
          <p:cNvSpPr txBox="1"/>
          <p:nvPr/>
        </p:nvSpPr>
        <p:spPr>
          <a:xfrm>
            <a:off x="171287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9B5A76-8407-C144-9EDC-431F6769E1F6}"/>
              </a:ext>
            </a:extLst>
          </p:cNvPr>
          <p:cNvSpPr txBox="1"/>
          <p:nvPr/>
        </p:nvSpPr>
        <p:spPr>
          <a:xfrm>
            <a:off x="202131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568F76-E6CE-1347-AA48-9BB14A9F3C0B}"/>
              </a:ext>
            </a:extLst>
          </p:cNvPr>
          <p:cNvSpPr txBox="1"/>
          <p:nvPr/>
        </p:nvSpPr>
        <p:spPr>
          <a:xfrm>
            <a:off x="232975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B8B7D4-62F2-6E40-BAA7-3F57C6055C1E}"/>
              </a:ext>
            </a:extLst>
          </p:cNvPr>
          <p:cNvSpPr txBox="1"/>
          <p:nvPr/>
        </p:nvSpPr>
        <p:spPr>
          <a:xfrm>
            <a:off x="137788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54C7D8-87A3-C843-86B0-EA1D6B67C031}"/>
              </a:ext>
            </a:extLst>
          </p:cNvPr>
          <p:cNvSpPr txBox="1"/>
          <p:nvPr/>
        </p:nvSpPr>
        <p:spPr>
          <a:xfrm>
            <a:off x="170097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1E4ED9-B415-3045-8248-E93E612C2112}"/>
              </a:ext>
            </a:extLst>
          </p:cNvPr>
          <p:cNvSpPr txBox="1"/>
          <p:nvPr/>
        </p:nvSpPr>
        <p:spPr>
          <a:xfrm>
            <a:off x="200942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5300D2-E61C-0345-82FA-2AC4C742F030}"/>
              </a:ext>
            </a:extLst>
          </p:cNvPr>
          <p:cNvSpPr txBox="1"/>
          <p:nvPr/>
        </p:nvSpPr>
        <p:spPr>
          <a:xfrm>
            <a:off x="231786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91B3D4-7537-DC46-94CC-A0C564D73F90}"/>
              </a:ext>
            </a:extLst>
          </p:cNvPr>
          <p:cNvSpPr txBox="1"/>
          <p:nvPr/>
        </p:nvSpPr>
        <p:spPr>
          <a:xfrm>
            <a:off x="139667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39D07A-AE81-F244-8609-9F9C4E4C4E72}"/>
              </a:ext>
            </a:extLst>
          </p:cNvPr>
          <p:cNvSpPr txBox="1"/>
          <p:nvPr/>
        </p:nvSpPr>
        <p:spPr>
          <a:xfrm>
            <a:off x="171976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222BE4-67EE-4D43-AFDE-A340AF4505E9}"/>
              </a:ext>
            </a:extLst>
          </p:cNvPr>
          <p:cNvSpPr txBox="1"/>
          <p:nvPr/>
        </p:nvSpPr>
        <p:spPr>
          <a:xfrm>
            <a:off x="202820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0D0A3B-1E2A-4246-9179-F41D51DCB0B6}"/>
              </a:ext>
            </a:extLst>
          </p:cNvPr>
          <p:cNvSpPr txBox="1"/>
          <p:nvPr/>
        </p:nvSpPr>
        <p:spPr>
          <a:xfrm>
            <a:off x="233665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743F04-76BD-804D-A607-CCE51D7B096F}"/>
              </a:ext>
            </a:extLst>
          </p:cNvPr>
          <p:cNvSpPr txBox="1"/>
          <p:nvPr/>
        </p:nvSpPr>
        <p:spPr>
          <a:xfrm>
            <a:off x="141189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5770A1-944B-C74C-8A56-63970F20CB0F}"/>
              </a:ext>
            </a:extLst>
          </p:cNvPr>
          <p:cNvSpPr txBox="1"/>
          <p:nvPr/>
        </p:nvSpPr>
        <p:spPr>
          <a:xfrm>
            <a:off x="173498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5F3138-C403-DC44-BDED-7AF404A950BC}"/>
              </a:ext>
            </a:extLst>
          </p:cNvPr>
          <p:cNvSpPr txBox="1"/>
          <p:nvPr/>
        </p:nvSpPr>
        <p:spPr>
          <a:xfrm>
            <a:off x="204343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FD5A23-7DC0-454E-B300-BD5EEF8BEA92}"/>
              </a:ext>
            </a:extLst>
          </p:cNvPr>
          <p:cNvSpPr txBox="1"/>
          <p:nvPr/>
        </p:nvSpPr>
        <p:spPr>
          <a:xfrm>
            <a:off x="235187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9CD80A-93C7-4D41-90D6-DF85A2A20290}"/>
              </a:ext>
            </a:extLst>
          </p:cNvPr>
          <p:cNvSpPr txBox="1"/>
          <p:nvPr/>
        </p:nvSpPr>
        <p:spPr>
          <a:xfrm>
            <a:off x="141561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11421A-D1F1-B248-B213-4EE695C430B2}"/>
              </a:ext>
            </a:extLst>
          </p:cNvPr>
          <p:cNvSpPr txBox="1"/>
          <p:nvPr/>
        </p:nvSpPr>
        <p:spPr>
          <a:xfrm>
            <a:off x="173870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1A7B93-1957-8B4D-BAFE-0ADA5DB5030F}"/>
              </a:ext>
            </a:extLst>
          </p:cNvPr>
          <p:cNvSpPr txBox="1"/>
          <p:nvPr/>
        </p:nvSpPr>
        <p:spPr>
          <a:xfrm>
            <a:off x="204714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16006E-D7FE-8F44-A60D-D37C526B9ADB}"/>
              </a:ext>
            </a:extLst>
          </p:cNvPr>
          <p:cNvSpPr txBox="1"/>
          <p:nvPr/>
        </p:nvSpPr>
        <p:spPr>
          <a:xfrm>
            <a:off x="235558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BBC237-A9CE-5346-A337-420B72175EBC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7515CF-19B6-D048-A23F-6DF46A51ADF6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8F0C73-1A27-5F45-A9C6-86E56D9CEA72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3FB51EB-A624-304D-BCF8-C68926585635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527E35-9C78-B841-939B-2DE46A19BF26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BBAA196-A116-7B40-8349-4677AD8D4565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1177C5-6FD4-F54B-8C85-508AFDDC39C4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3C8D48E-5035-FF4A-BCF7-2E913FF29267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5042852-01B0-FC42-9EB0-60614B9EAFBB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AE396D-FA06-3043-9047-559D5DDF5196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58E0E3-3EA5-C04D-9A75-67DA523B27DC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3BC622-1FF6-E448-A37C-001E364EB96F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1EB87E-185C-FA4F-8321-6CF45F9BED6D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A1DE14-6420-E548-B494-C1E2B2DBCE34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F30E43-F633-E049-B400-2DF0BE191AA3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564B1A-A8EB-EE48-92CF-93A72012BA50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5569D9D-86F7-B243-B5FF-8D7E38425B06}"/>
              </a:ext>
            </a:extLst>
          </p:cNvPr>
          <p:cNvSpPr/>
          <p:nvPr/>
        </p:nvSpPr>
        <p:spPr>
          <a:xfrm>
            <a:off x="3087114" y="5739702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FD76917-AB3F-6142-8579-222A9F69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21067"/>
              </p:ext>
            </p:extLst>
          </p:nvPr>
        </p:nvGraphicFramePr>
        <p:xfrm>
          <a:off x="5556106" y="5722668"/>
          <a:ext cx="156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69660644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8425622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31AA73F7-668D-1D4C-AFBE-564CAC62F578}"/>
              </a:ext>
            </a:extLst>
          </p:cNvPr>
          <p:cNvSpPr txBox="1"/>
          <p:nvPr/>
        </p:nvSpPr>
        <p:spPr>
          <a:xfrm>
            <a:off x="5615120" y="610960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A24D4A-E6E3-7142-9C04-2DC647001A5C}"/>
              </a:ext>
            </a:extLst>
          </p:cNvPr>
          <p:cNvSpPr txBox="1"/>
          <p:nvPr/>
        </p:nvSpPr>
        <p:spPr>
          <a:xfrm>
            <a:off x="6025848" y="610934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E2C6FCA-24B4-D34C-B844-91EF71E003E5}"/>
              </a:ext>
            </a:extLst>
          </p:cNvPr>
          <p:cNvCxnSpPr>
            <a:cxnSpLocks/>
          </p:cNvCxnSpPr>
          <p:nvPr/>
        </p:nvCxnSpPr>
        <p:spPr>
          <a:xfrm>
            <a:off x="30970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BC1DC07-64A9-CC47-BCF1-01300B4AC1A2}"/>
              </a:ext>
            </a:extLst>
          </p:cNvPr>
          <p:cNvSpPr txBox="1"/>
          <p:nvPr/>
        </p:nvSpPr>
        <p:spPr>
          <a:xfrm>
            <a:off x="2704953" y="37298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AFE5B7D-91F4-8140-BCC7-880C154E6044}"/>
              </a:ext>
            </a:extLst>
          </p:cNvPr>
          <p:cNvCxnSpPr>
            <a:cxnSpLocks/>
          </p:cNvCxnSpPr>
          <p:nvPr/>
        </p:nvCxnSpPr>
        <p:spPr>
          <a:xfrm>
            <a:off x="54661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E511BFF-E135-0A4C-A083-9DE495A8201F}"/>
              </a:ext>
            </a:extLst>
          </p:cNvPr>
          <p:cNvCxnSpPr>
            <a:cxnSpLocks/>
          </p:cNvCxnSpPr>
          <p:nvPr/>
        </p:nvCxnSpPr>
        <p:spPr>
          <a:xfrm>
            <a:off x="5059132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BC51488-1D2B-C742-AC0C-E777132D6793}"/>
              </a:ext>
            </a:extLst>
          </p:cNvPr>
          <p:cNvSpPr txBox="1"/>
          <p:nvPr/>
        </p:nvSpPr>
        <p:spPr>
          <a:xfrm>
            <a:off x="4698474" y="37615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B2B4A44-9734-F247-97FE-AC33175C0EB5}"/>
              </a:ext>
            </a:extLst>
          </p:cNvPr>
          <p:cNvSpPr txBox="1"/>
          <p:nvPr/>
        </p:nvSpPr>
        <p:spPr>
          <a:xfrm>
            <a:off x="5196350" y="37397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B190946-8F3B-8647-8A3A-E42BB9B1F280}"/>
              </a:ext>
            </a:extLst>
          </p:cNvPr>
          <p:cNvSpPr txBox="1"/>
          <p:nvPr/>
        </p:nvSpPr>
        <p:spPr>
          <a:xfrm>
            <a:off x="643796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3372DC6A-BB69-1F4B-B914-F2A4F98C828F}"/>
              </a:ext>
            </a:extLst>
          </p:cNvPr>
          <p:cNvCxnSpPr>
            <a:cxnSpLocks/>
          </p:cNvCxnSpPr>
          <p:nvPr/>
        </p:nvCxnSpPr>
        <p:spPr>
          <a:xfrm>
            <a:off x="4692432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2E7D626-B8F0-524A-8DB2-BEBD4AED7FEA}"/>
              </a:ext>
            </a:extLst>
          </p:cNvPr>
          <p:cNvCxnSpPr>
            <a:cxnSpLocks/>
          </p:cNvCxnSpPr>
          <p:nvPr/>
        </p:nvCxnSpPr>
        <p:spPr>
          <a:xfrm>
            <a:off x="6677344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9451A9A-B540-2949-B957-CBA8CBAA8E86}"/>
              </a:ext>
            </a:extLst>
          </p:cNvPr>
          <p:cNvSpPr txBox="1"/>
          <p:nvPr/>
        </p:nvSpPr>
        <p:spPr>
          <a:xfrm>
            <a:off x="442707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34B99D-7583-1848-8E9E-2F1669F984B0}"/>
              </a:ext>
            </a:extLst>
          </p:cNvPr>
          <p:cNvSpPr txBox="1"/>
          <p:nvPr/>
        </p:nvSpPr>
        <p:spPr>
          <a:xfrm>
            <a:off x="9474775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22797AE5-65B2-2F41-9FB5-750C6644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63249"/>
              </p:ext>
            </p:extLst>
          </p:nvPr>
        </p:nvGraphicFramePr>
        <p:xfrm>
          <a:off x="10814111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1F8A2E2D-2CDA-FD40-87FA-A513F51C3E4B}"/>
              </a:ext>
            </a:extLst>
          </p:cNvPr>
          <p:cNvSpPr txBox="1"/>
          <p:nvPr/>
        </p:nvSpPr>
        <p:spPr>
          <a:xfrm>
            <a:off x="9399105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2B51ACB5-5FE9-D34B-9984-36F036078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52998"/>
              </p:ext>
            </p:extLst>
          </p:nvPr>
        </p:nvGraphicFramePr>
        <p:xfrm>
          <a:off x="10814111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5AF84C2E-A6DB-AA43-9E3C-ECDCB21281D4}"/>
              </a:ext>
            </a:extLst>
          </p:cNvPr>
          <p:cNvSpPr txBox="1"/>
          <p:nvPr/>
        </p:nvSpPr>
        <p:spPr>
          <a:xfrm>
            <a:off x="9399105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D07498A0-4D7D-1843-9FC7-22272A9A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740"/>
              </p:ext>
            </p:extLst>
          </p:nvPr>
        </p:nvGraphicFramePr>
        <p:xfrm>
          <a:off x="10814111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26320D87-FD14-384F-B963-091292AA73E3}"/>
              </a:ext>
            </a:extLst>
          </p:cNvPr>
          <p:cNvSpPr txBox="1"/>
          <p:nvPr/>
        </p:nvSpPr>
        <p:spPr>
          <a:xfrm>
            <a:off x="9399105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585E375C-8C73-B44C-8D09-4BEC7290A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52994"/>
              </p:ext>
            </p:extLst>
          </p:nvPr>
        </p:nvGraphicFramePr>
        <p:xfrm>
          <a:off x="10814111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C1D61338-2CA0-DC4C-92E5-63F13DB6CDA5}"/>
              </a:ext>
            </a:extLst>
          </p:cNvPr>
          <p:cNvSpPr txBox="1"/>
          <p:nvPr/>
        </p:nvSpPr>
        <p:spPr>
          <a:xfrm>
            <a:off x="9399105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D4CEED4C-455F-B248-BA5A-CDEFE22E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975"/>
              </p:ext>
            </p:extLst>
          </p:nvPr>
        </p:nvGraphicFramePr>
        <p:xfrm>
          <a:off x="10814111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731A72C6-7B70-204D-BA4B-12262E8B86D6}"/>
              </a:ext>
            </a:extLst>
          </p:cNvPr>
          <p:cNvSpPr txBox="1"/>
          <p:nvPr/>
        </p:nvSpPr>
        <p:spPr>
          <a:xfrm>
            <a:off x="10826003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708D41-F7B7-3143-8DF4-0E6B9947AD4C}"/>
              </a:ext>
            </a:extLst>
          </p:cNvPr>
          <p:cNvSpPr txBox="1"/>
          <p:nvPr/>
        </p:nvSpPr>
        <p:spPr>
          <a:xfrm>
            <a:off x="11149093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FDA1133-C42E-954B-AC09-4B20357087FA}"/>
              </a:ext>
            </a:extLst>
          </p:cNvPr>
          <p:cNvSpPr txBox="1"/>
          <p:nvPr/>
        </p:nvSpPr>
        <p:spPr>
          <a:xfrm>
            <a:off x="11457537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5945BC5-FE71-0546-9DEB-DB04C39F0ADB}"/>
              </a:ext>
            </a:extLst>
          </p:cNvPr>
          <p:cNvSpPr txBox="1"/>
          <p:nvPr/>
        </p:nvSpPr>
        <p:spPr>
          <a:xfrm>
            <a:off x="11765981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0027348-066E-AB4D-A0AD-4FDAA6D00017}"/>
              </a:ext>
            </a:extLst>
          </p:cNvPr>
          <p:cNvSpPr txBox="1"/>
          <p:nvPr/>
        </p:nvSpPr>
        <p:spPr>
          <a:xfrm>
            <a:off x="10814111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272A8C-4539-684D-8405-FAABE19371FF}"/>
              </a:ext>
            </a:extLst>
          </p:cNvPr>
          <p:cNvSpPr txBox="1"/>
          <p:nvPr/>
        </p:nvSpPr>
        <p:spPr>
          <a:xfrm>
            <a:off x="11137201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4047CBA-E41B-0149-9FC3-4AEB617FBCA3}"/>
              </a:ext>
            </a:extLst>
          </p:cNvPr>
          <p:cNvSpPr txBox="1"/>
          <p:nvPr/>
        </p:nvSpPr>
        <p:spPr>
          <a:xfrm>
            <a:off x="11445645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D614D73-ADF4-684C-94E4-1690F40B3480}"/>
              </a:ext>
            </a:extLst>
          </p:cNvPr>
          <p:cNvSpPr txBox="1"/>
          <p:nvPr/>
        </p:nvSpPr>
        <p:spPr>
          <a:xfrm>
            <a:off x="11754089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87D6395-08F9-5A46-A8D8-C51365F6EFC7}"/>
              </a:ext>
            </a:extLst>
          </p:cNvPr>
          <p:cNvSpPr txBox="1"/>
          <p:nvPr/>
        </p:nvSpPr>
        <p:spPr>
          <a:xfrm>
            <a:off x="10832897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891A79E-AD78-AE4E-9669-6BCDAF1DDCAD}"/>
              </a:ext>
            </a:extLst>
          </p:cNvPr>
          <p:cNvSpPr txBox="1"/>
          <p:nvPr/>
        </p:nvSpPr>
        <p:spPr>
          <a:xfrm>
            <a:off x="11155987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256C086-430C-CB4B-825F-CBDDF2082250}"/>
              </a:ext>
            </a:extLst>
          </p:cNvPr>
          <p:cNvSpPr txBox="1"/>
          <p:nvPr/>
        </p:nvSpPr>
        <p:spPr>
          <a:xfrm>
            <a:off x="11464431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1FD427-F609-A440-903E-BE9552C30839}"/>
              </a:ext>
            </a:extLst>
          </p:cNvPr>
          <p:cNvSpPr txBox="1"/>
          <p:nvPr/>
        </p:nvSpPr>
        <p:spPr>
          <a:xfrm>
            <a:off x="11772875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4289BF7-3694-1640-BE42-53F9DF81D259}"/>
              </a:ext>
            </a:extLst>
          </p:cNvPr>
          <p:cNvSpPr txBox="1"/>
          <p:nvPr/>
        </p:nvSpPr>
        <p:spPr>
          <a:xfrm>
            <a:off x="10848121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B52ADE1-B99C-3A45-923F-A165EE8B7700}"/>
              </a:ext>
            </a:extLst>
          </p:cNvPr>
          <p:cNvSpPr txBox="1"/>
          <p:nvPr/>
        </p:nvSpPr>
        <p:spPr>
          <a:xfrm>
            <a:off x="11171211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345A6E8-4286-074D-BC9B-A68F5DD75BA0}"/>
              </a:ext>
            </a:extLst>
          </p:cNvPr>
          <p:cNvSpPr txBox="1"/>
          <p:nvPr/>
        </p:nvSpPr>
        <p:spPr>
          <a:xfrm>
            <a:off x="11479655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E8A0CA5-67D0-8045-AD66-2297F0C2A475}"/>
              </a:ext>
            </a:extLst>
          </p:cNvPr>
          <p:cNvSpPr txBox="1"/>
          <p:nvPr/>
        </p:nvSpPr>
        <p:spPr>
          <a:xfrm>
            <a:off x="11788099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13548D9-D535-334C-BC60-BA3F1E6B8049}"/>
              </a:ext>
            </a:extLst>
          </p:cNvPr>
          <p:cNvSpPr txBox="1"/>
          <p:nvPr/>
        </p:nvSpPr>
        <p:spPr>
          <a:xfrm>
            <a:off x="10851833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F83625-92DF-7D48-80A2-B5DDAA4DDD87}"/>
              </a:ext>
            </a:extLst>
          </p:cNvPr>
          <p:cNvSpPr txBox="1"/>
          <p:nvPr/>
        </p:nvSpPr>
        <p:spPr>
          <a:xfrm>
            <a:off x="11174923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F9FE486-C429-3143-9FEC-0C619A044E2A}"/>
              </a:ext>
            </a:extLst>
          </p:cNvPr>
          <p:cNvSpPr txBox="1"/>
          <p:nvPr/>
        </p:nvSpPr>
        <p:spPr>
          <a:xfrm>
            <a:off x="11483367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177DDEC-7ED4-764E-A393-FB70E8DAC3A4}"/>
              </a:ext>
            </a:extLst>
          </p:cNvPr>
          <p:cNvSpPr txBox="1"/>
          <p:nvPr/>
        </p:nvSpPr>
        <p:spPr>
          <a:xfrm>
            <a:off x="11791811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65351E6A-0920-1D42-90C2-9652E86A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34034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73211-B2FD-3A46-B588-449FC9BE9CB0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B6EA9D2-C10D-AF4D-90FA-297F5BBC1C95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B26258C-C38D-E048-8EDB-5B786843657F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DDF3CE4-EA71-C643-84EC-E73E3A299F76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C6FACE5-7271-B54E-BDAC-ED6067ECEF60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1C501B-FD79-684E-A16D-4F97C7B848FA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C8FA4CB-84B6-9F4A-8DFF-F89E8D440715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0AA6BEC-2CB0-EE45-85EB-F05CADB0BB72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3122CF4-EC49-524C-86F4-B12FBF376861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BC4D26E-4860-3F47-85C9-4C5664A0A3A0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0CAB11E-6C20-5044-BE49-FADBC98BEA12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DC7E2B7-EE48-8443-A043-0036F20EFB80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2E295C0-BD8B-0045-9F90-6C1DA333B11A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21C513A-B249-A446-9CFE-609DA2132C9F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695EAEF-9714-BE4B-9532-D59E5E34E6AC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E613B90-7546-4147-B253-F8C6CCFE21BD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94C84A3B-0F65-F947-83A0-A2F655A3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17497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24" name="文本框 123">
            <a:extLst>
              <a:ext uri="{FF2B5EF4-FFF2-40B4-BE49-F238E27FC236}">
                <a16:creationId xmlns:a16="http://schemas.microsoft.com/office/drawing/2014/main" id="{F7608EAF-C8DC-3142-86D3-FA8531C9AFFE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7AC9918-F5E6-A64E-9233-8265C8F3FA0D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2728E38-BE6D-0947-8236-80DDFE13406D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3D10F63-80B1-2A45-9BB8-ABC25755043C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1D310D0-1F9C-2743-9EC2-314F9250B07B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B6A983C-2FCD-0349-A0A7-038935D9E28C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11F50EE-FC63-C34F-BE73-D4D9D6BBD8FE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CA42416-EC3E-2F47-823E-EDAE8E14AA50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504E55-9A5A-B146-98BA-A863F2F14059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D757BAE-6282-3744-A3A6-8FACC92B8972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17213A6-A5FC-EA4C-BDB8-1D87F396662F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4335595-FE8E-1847-9BAB-7D84EB388C69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8A51C0C-0975-F840-A580-21761507FD54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66AA8A9-C785-D94D-AD9B-5BEF9C5CBC46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18A19F0-946A-9D46-928A-B86A7DD7FC2C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55C70D1-3DF0-8646-A50B-33EF67D20828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0" name="表格 139">
            <a:extLst>
              <a:ext uri="{FF2B5EF4-FFF2-40B4-BE49-F238E27FC236}">
                <a16:creationId xmlns:a16="http://schemas.microsoft.com/office/drawing/2014/main" id="{DF666D9B-E0E3-3248-9780-456FA75A5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23805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1" name="文本框 140">
            <a:extLst>
              <a:ext uri="{FF2B5EF4-FFF2-40B4-BE49-F238E27FC236}">
                <a16:creationId xmlns:a16="http://schemas.microsoft.com/office/drawing/2014/main" id="{296D50D3-9C8A-CB4C-98CA-0EF705136B2A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1E986F9-8AAC-C34F-B77B-9EA3AF16BA35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6DBAB9F-7019-CE4B-AA07-7475F879DB6D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0007BD4-F4E2-B740-9565-06251610E502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631672F-2ADA-B541-A7A9-4FF3BEA9F47F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B67A063-6C20-A147-9595-84FA6EB8D8B0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1FCD257-004A-3A4E-858B-3CDFCA549F03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51B2AAA-C0D9-9D40-829C-5286E1679771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80601D8-906D-D84C-BB91-82006C8B7329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4AFD523-6CD3-5746-A490-AA7781AF2443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98E30E6-0746-D34A-B980-654DF6052D50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A738E7C-3AC0-6C44-A62B-0DEFC3A15EF1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0530CD7-C80F-4C42-B48F-FCA7434827B9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23A7B0B-B80B-014E-AC80-6FA8E3834AF5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6123D91-D984-5C4F-8AB2-ED33D6D4988C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3292817-957F-8249-B2D3-FF8FDBFBB0D6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E1FC169D-FB6E-5F4F-B836-39FB5C244AC9}"/>
              </a:ext>
            </a:extLst>
          </p:cNvPr>
          <p:cNvCxnSpPr>
            <a:cxnSpLocks/>
          </p:cNvCxnSpPr>
          <p:nvPr/>
        </p:nvCxnSpPr>
        <p:spPr>
          <a:xfrm>
            <a:off x="7061941" y="64394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EF466C0-4BE6-2945-93EE-550A37D73559}"/>
              </a:ext>
            </a:extLst>
          </p:cNvPr>
          <p:cNvSpPr txBox="1"/>
          <p:nvPr/>
        </p:nvSpPr>
        <p:spPr>
          <a:xfrm>
            <a:off x="6669846" y="3675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D0764E3E-92F7-7A4D-8F13-F91C8920D6F4}"/>
              </a:ext>
            </a:extLst>
          </p:cNvPr>
          <p:cNvCxnSpPr>
            <a:cxnSpLocks/>
          </p:cNvCxnSpPr>
          <p:nvPr/>
        </p:nvCxnSpPr>
        <p:spPr>
          <a:xfrm>
            <a:off x="726443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4B917FE-2407-544A-9028-BC9CE0DD8993}"/>
              </a:ext>
            </a:extLst>
          </p:cNvPr>
          <p:cNvCxnSpPr>
            <a:cxnSpLocks/>
          </p:cNvCxnSpPr>
          <p:nvPr/>
        </p:nvCxnSpPr>
        <p:spPr>
          <a:xfrm>
            <a:off x="885539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6B12FD37-923E-BC42-A13D-E8B0D4B95343}"/>
              </a:ext>
            </a:extLst>
          </p:cNvPr>
          <p:cNvCxnSpPr>
            <a:cxnSpLocks/>
          </p:cNvCxnSpPr>
          <p:nvPr/>
        </p:nvCxnSpPr>
        <p:spPr>
          <a:xfrm>
            <a:off x="726443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6C8E68A-3F64-074C-802B-7B6E8796C0D5}"/>
              </a:ext>
            </a:extLst>
          </p:cNvPr>
          <p:cNvSpPr txBox="1"/>
          <p:nvPr/>
        </p:nvSpPr>
        <p:spPr>
          <a:xfrm>
            <a:off x="769720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10CE7A86-5E1A-2547-8C20-F40562538AD5}"/>
              </a:ext>
            </a:extLst>
          </p:cNvPr>
          <p:cNvCxnSpPr>
            <a:cxnSpLocks/>
          </p:cNvCxnSpPr>
          <p:nvPr/>
        </p:nvCxnSpPr>
        <p:spPr>
          <a:xfrm>
            <a:off x="9159727" y="6518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E219340-F457-A647-BC65-B00D440F9525}"/>
              </a:ext>
            </a:extLst>
          </p:cNvPr>
          <p:cNvSpPr txBox="1"/>
          <p:nvPr/>
        </p:nvSpPr>
        <p:spPr>
          <a:xfrm>
            <a:off x="8799069" y="312887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1CEF90AD-F948-9940-8EF8-70D8BC7A6A6A}"/>
              </a:ext>
            </a:extLst>
          </p:cNvPr>
          <p:cNvCxnSpPr>
            <a:cxnSpLocks/>
          </p:cNvCxnSpPr>
          <p:nvPr/>
        </p:nvCxnSpPr>
        <p:spPr>
          <a:xfrm>
            <a:off x="3122949" y="189690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EE3593D-706C-224E-B355-5DA10E01CA0D}"/>
              </a:ext>
            </a:extLst>
          </p:cNvPr>
          <p:cNvSpPr txBox="1"/>
          <p:nvPr/>
        </p:nvSpPr>
        <p:spPr>
          <a:xfrm>
            <a:off x="2853151" y="16214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7A189C51-172B-BC46-9687-05066C37A23E}"/>
              </a:ext>
            </a:extLst>
          </p:cNvPr>
          <p:cNvCxnSpPr>
            <a:cxnSpLocks/>
          </p:cNvCxnSpPr>
          <p:nvPr/>
        </p:nvCxnSpPr>
        <p:spPr>
          <a:xfrm>
            <a:off x="4274911" y="2012991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F0B21F4-6C51-264F-BC6E-BAD12B71D460}"/>
              </a:ext>
            </a:extLst>
          </p:cNvPr>
          <p:cNvSpPr txBox="1"/>
          <p:nvPr/>
        </p:nvSpPr>
        <p:spPr>
          <a:xfrm>
            <a:off x="4009556" y="177955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1BBB377A-8495-B848-8A8C-8A4D535C2F51}"/>
              </a:ext>
            </a:extLst>
          </p:cNvPr>
          <p:cNvCxnSpPr>
            <a:cxnSpLocks/>
          </p:cNvCxnSpPr>
          <p:nvPr/>
        </p:nvCxnSpPr>
        <p:spPr>
          <a:xfrm>
            <a:off x="4696875" y="189872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BA0C281-896A-AF44-B40D-B674A6C29E3B}"/>
              </a:ext>
            </a:extLst>
          </p:cNvPr>
          <p:cNvSpPr txBox="1"/>
          <p:nvPr/>
        </p:nvSpPr>
        <p:spPr>
          <a:xfrm>
            <a:off x="4289860" y="16226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2F3F176-8283-064D-98B8-FBD9541BE451}"/>
              </a:ext>
            </a:extLst>
          </p:cNvPr>
          <p:cNvCxnSpPr>
            <a:cxnSpLocks/>
          </p:cNvCxnSpPr>
          <p:nvPr/>
        </p:nvCxnSpPr>
        <p:spPr>
          <a:xfrm>
            <a:off x="5124974" y="18796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51B6F85-67BF-A24A-B938-8C8612878252}"/>
              </a:ext>
            </a:extLst>
          </p:cNvPr>
          <p:cNvSpPr txBox="1"/>
          <p:nvPr/>
        </p:nvSpPr>
        <p:spPr>
          <a:xfrm>
            <a:off x="5013980" y="1626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A7B1275E-B565-0C40-8FFF-AA3D27D16536}"/>
              </a:ext>
            </a:extLst>
          </p:cNvPr>
          <p:cNvCxnSpPr>
            <a:cxnSpLocks/>
          </p:cNvCxnSpPr>
          <p:nvPr/>
        </p:nvCxnSpPr>
        <p:spPr>
          <a:xfrm>
            <a:off x="5511704" y="189278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DDA6F01-710F-DA44-B2F0-2FE57D426AF6}"/>
              </a:ext>
            </a:extLst>
          </p:cNvPr>
          <p:cNvSpPr txBox="1"/>
          <p:nvPr/>
        </p:nvSpPr>
        <p:spPr>
          <a:xfrm>
            <a:off x="5384386" y="1631340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F4330B30-2E6D-4848-B69C-67CD7C1355A2}"/>
              </a:ext>
            </a:extLst>
          </p:cNvPr>
          <p:cNvCxnSpPr>
            <a:cxnSpLocks/>
          </p:cNvCxnSpPr>
          <p:nvPr/>
        </p:nvCxnSpPr>
        <p:spPr>
          <a:xfrm>
            <a:off x="5909255" y="189278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C6C707A-FB0F-6F40-8AF7-6A0EBB42E8D8}"/>
              </a:ext>
            </a:extLst>
          </p:cNvPr>
          <p:cNvSpPr txBox="1"/>
          <p:nvPr/>
        </p:nvSpPr>
        <p:spPr>
          <a:xfrm>
            <a:off x="5641165" y="16376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F55556E9-9485-024F-9638-8A7D616CB058}"/>
              </a:ext>
            </a:extLst>
          </p:cNvPr>
          <p:cNvCxnSpPr>
            <a:cxnSpLocks/>
          </p:cNvCxnSpPr>
          <p:nvPr/>
        </p:nvCxnSpPr>
        <p:spPr>
          <a:xfrm>
            <a:off x="6304247" y="189033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0647E60-A99A-0F4C-A5DB-411A8C14CEE2}"/>
              </a:ext>
            </a:extLst>
          </p:cNvPr>
          <p:cNvSpPr txBox="1"/>
          <p:nvPr/>
        </p:nvSpPr>
        <p:spPr>
          <a:xfrm>
            <a:off x="6193253" y="16376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83D1A316-9C98-0C42-904F-E0CE70B23358}"/>
              </a:ext>
            </a:extLst>
          </p:cNvPr>
          <p:cNvCxnSpPr>
            <a:cxnSpLocks/>
          </p:cNvCxnSpPr>
          <p:nvPr/>
        </p:nvCxnSpPr>
        <p:spPr>
          <a:xfrm>
            <a:off x="6714866" y="189032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2349172-F61C-5F41-A0C8-BB93FA833079}"/>
              </a:ext>
            </a:extLst>
          </p:cNvPr>
          <p:cNvSpPr txBox="1"/>
          <p:nvPr/>
        </p:nvSpPr>
        <p:spPr>
          <a:xfrm>
            <a:off x="6603872" y="163766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9FFE3A54-1F1B-A24A-A92F-5487C6A164FC}"/>
              </a:ext>
            </a:extLst>
          </p:cNvPr>
          <p:cNvCxnSpPr>
            <a:cxnSpLocks/>
          </p:cNvCxnSpPr>
          <p:nvPr/>
        </p:nvCxnSpPr>
        <p:spPr>
          <a:xfrm>
            <a:off x="7086159" y="188902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8F8733B-ABBC-F544-88AF-15F520826984}"/>
              </a:ext>
            </a:extLst>
          </p:cNvPr>
          <p:cNvSpPr txBox="1"/>
          <p:nvPr/>
        </p:nvSpPr>
        <p:spPr>
          <a:xfrm>
            <a:off x="6818069" y="1633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EE50F85F-2E27-8045-9EB8-479305EDB76D}"/>
              </a:ext>
            </a:extLst>
          </p:cNvPr>
          <p:cNvCxnSpPr>
            <a:cxnSpLocks/>
          </p:cNvCxnSpPr>
          <p:nvPr/>
        </p:nvCxnSpPr>
        <p:spPr>
          <a:xfrm>
            <a:off x="7475343" y="187958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3D863C60-D1D1-B840-A62A-2A23D0CAEB2D}"/>
              </a:ext>
            </a:extLst>
          </p:cNvPr>
          <p:cNvSpPr txBox="1"/>
          <p:nvPr/>
        </p:nvSpPr>
        <p:spPr>
          <a:xfrm>
            <a:off x="7364349" y="16269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33FBAD7A-120F-3C41-86A7-785F28AE63F9}"/>
              </a:ext>
            </a:extLst>
          </p:cNvPr>
          <p:cNvCxnSpPr>
            <a:cxnSpLocks/>
          </p:cNvCxnSpPr>
          <p:nvPr/>
        </p:nvCxnSpPr>
        <p:spPr>
          <a:xfrm>
            <a:off x="7859541" y="1882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7CC4C6A-71A6-2644-A943-0AB72B28A188}"/>
              </a:ext>
            </a:extLst>
          </p:cNvPr>
          <p:cNvSpPr txBox="1"/>
          <p:nvPr/>
        </p:nvSpPr>
        <p:spPr>
          <a:xfrm>
            <a:off x="7748547" y="16300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36DD2739-9A2F-094F-BA40-C78A06CF55E1}"/>
              </a:ext>
            </a:extLst>
          </p:cNvPr>
          <p:cNvCxnSpPr>
            <a:cxnSpLocks/>
          </p:cNvCxnSpPr>
          <p:nvPr/>
        </p:nvCxnSpPr>
        <p:spPr>
          <a:xfrm>
            <a:off x="8283398" y="18815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EA7DDEE-F644-9A41-BFD7-72092E59952B}"/>
              </a:ext>
            </a:extLst>
          </p:cNvPr>
          <p:cNvSpPr txBox="1"/>
          <p:nvPr/>
        </p:nvSpPr>
        <p:spPr>
          <a:xfrm>
            <a:off x="8172404" y="162889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3A4EA114-5EAC-ED42-9EE1-0BB1006CF5E8}"/>
              </a:ext>
            </a:extLst>
          </p:cNvPr>
          <p:cNvCxnSpPr>
            <a:cxnSpLocks/>
          </p:cNvCxnSpPr>
          <p:nvPr/>
        </p:nvCxnSpPr>
        <p:spPr>
          <a:xfrm>
            <a:off x="8464198" y="175429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6D6E7FA6-267A-224F-B22E-A80C6666E523}"/>
              </a:ext>
            </a:extLst>
          </p:cNvPr>
          <p:cNvCxnSpPr>
            <a:cxnSpLocks/>
          </p:cNvCxnSpPr>
          <p:nvPr/>
        </p:nvCxnSpPr>
        <p:spPr>
          <a:xfrm>
            <a:off x="8464198" y="2045418"/>
            <a:ext cx="7998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A3E6DD3-69C4-6F41-8CB1-ACEE4B9426E2}"/>
              </a:ext>
            </a:extLst>
          </p:cNvPr>
          <p:cNvSpPr txBox="1"/>
          <p:nvPr/>
        </p:nvSpPr>
        <p:spPr>
          <a:xfrm>
            <a:off x="8562299" y="17338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C5B84174-2C3A-A648-ACD9-95C75053BC28}"/>
              </a:ext>
            </a:extLst>
          </p:cNvPr>
          <p:cNvCxnSpPr>
            <a:cxnSpLocks/>
          </p:cNvCxnSpPr>
          <p:nvPr/>
        </p:nvCxnSpPr>
        <p:spPr>
          <a:xfrm>
            <a:off x="3720847" y="298395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D914E11B-9FC9-C843-9DDE-0C5099F461EA}"/>
              </a:ext>
            </a:extLst>
          </p:cNvPr>
          <p:cNvCxnSpPr>
            <a:cxnSpLocks/>
          </p:cNvCxnSpPr>
          <p:nvPr/>
        </p:nvCxnSpPr>
        <p:spPr>
          <a:xfrm>
            <a:off x="2912263" y="3254530"/>
            <a:ext cx="808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C31D4BB-E649-7841-8C12-561758D0760E}"/>
              </a:ext>
            </a:extLst>
          </p:cNvPr>
          <p:cNvSpPr txBox="1"/>
          <p:nvPr/>
        </p:nvSpPr>
        <p:spPr>
          <a:xfrm>
            <a:off x="3008266" y="295496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D0A47DDE-D120-3040-AA4F-132001102FE6}"/>
              </a:ext>
            </a:extLst>
          </p:cNvPr>
          <p:cNvCxnSpPr>
            <a:cxnSpLocks/>
          </p:cNvCxnSpPr>
          <p:nvPr/>
        </p:nvCxnSpPr>
        <p:spPr>
          <a:xfrm>
            <a:off x="3930317" y="31174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347DF8B-9207-9D40-BFA3-EF3ADD51EBA3}"/>
              </a:ext>
            </a:extLst>
          </p:cNvPr>
          <p:cNvSpPr txBox="1"/>
          <p:nvPr/>
        </p:nvSpPr>
        <p:spPr>
          <a:xfrm>
            <a:off x="3819323" y="286479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F4EC80EE-0846-C148-B2EB-430F358B97B9}"/>
              </a:ext>
            </a:extLst>
          </p:cNvPr>
          <p:cNvCxnSpPr>
            <a:cxnSpLocks/>
          </p:cNvCxnSpPr>
          <p:nvPr/>
        </p:nvCxnSpPr>
        <p:spPr>
          <a:xfrm>
            <a:off x="4307302" y="311648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A3D39CC2-7A8F-CF49-9ACA-9E37DB420887}"/>
              </a:ext>
            </a:extLst>
          </p:cNvPr>
          <p:cNvSpPr txBox="1"/>
          <p:nvPr/>
        </p:nvSpPr>
        <p:spPr>
          <a:xfrm>
            <a:off x="4196308" y="28638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0E4EA7B2-9539-FE45-B1BA-4834EFFFCC0F}"/>
              </a:ext>
            </a:extLst>
          </p:cNvPr>
          <p:cNvCxnSpPr>
            <a:cxnSpLocks/>
          </p:cNvCxnSpPr>
          <p:nvPr/>
        </p:nvCxnSpPr>
        <p:spPr>
          <a:xfrm>
            <a:off x="4708029" y="313171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DA0564ED-7222-4E4F-8E77-48EDA05F97C2}"/>
              </a:ext>
            </a:extLst>
          </p:cNvPr>
          <p:cNvSpPr txBox="1"/>
          <p:nvPr/>
        </p:nvSpPr>
        <p:spPr>
          <a:xfrm>
            <a:off x="4597035" y="2879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01C64B34-D730-4943-9830-F5865902CD09}"/>
              </a:ext>
            </a:extLst>
          </p:cNvPr>
          <p:cNvCxnSpPr>
            <a:cxnSpLocks/>
          </p:cNvCxnSpPr>
          <p:nvPr/>
        </p:nvCxnSpPr>
        <p:spPr>
          <a:xfrm>
            <a:off x="5095861" y="311648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E77C4B0-F70E-DD46-886A-09143BC1C282}"/>
              </a:ext>
            </a:extLst>
          </p:cNvPr>
          <p:cNvSpPr txBox="1"/>
          <p:nvPr/>
        </p:nvSpPr>
        <p:spPr>
          <a:xfrm>
            <a:off x="4984867" y="286382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0814E3C-3485-D644-B2E8-8285AEB74FA1}"/>
              </a:ext>
            </a:extLst>
          </p:cNvPr>
          <p:cNvSpPr txBox="1"/>
          <p:nvPr/>
        </p:nvSpPr>
        <p:spPr>
          <a:xfrm>
            <a:off x="6378254" y="611420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D25BB15-E272-D24E-A381-6BCAF59C88A4}"/>
              </a:ext>
            </a:extLst>
          </p:cNvPr>
          <p:cNvSpPr txBox="1"/>
          <p:nvPr/>
        </p:nvSpPr>
        <p:spPr>
          <a:xfrm>
            <a:off x="6788982" y="611394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4DDA7272-E9E7-C841-9763-0E44B1920378}"/>
              </a:ext>
            </a:extLst>
          </p:cNvPr>
          <p:cNvCxnSpPr>
            <a:cxnSpLocks/>
            <a:endCxn id="130" idx="2"/>
          </p:cNvCxnSpPr>
          <p:nvPr/>
        </p:nvCxnSpPr>
        <p:spPr>
          <a:xfrm flipH="1" flipV="1">
            <a:off x="5518356" y="4099659"/>
            <a:ext cx="993506" cy="1640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D316E471-2090-2A44-B639-6063B03679DD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3495922" y="2839027"/>
            <a:ext cx="3462380" cy="2910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40AF7D47-A27E-0242-97ED-CBA476421141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1839310" y="5472537"/>
            <a:ext cx="4538944" cy="78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箭头连接符 240">
            <a:extLst>
              <a:ext uri="{FF2B5EF4-FFF2-40B4-BE49-F238E27FC236}">
                <a16:creationId xmlns:a16="http://schemas.microsoft.com/office/drawing/2014/main" id="{99C5E5B3-E000-1B46-8240-A7646691CDDC}"/>
              </a:ext>
            </a:extLst>
          </p:cNvPr>
          <p:cNvCxnSpPr>
            <a:cxnSpLocks/>
          </p:cNvCxnSpPr>
          <p:nvPr/>
        </p:nvCxnSpPr>
        <p:spPr>
          <a:xfrm>
            <a:off x="5060514" y="4535053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D9DAD1-2649-F341-944A-BFFEA1BF39B9}"/>
              </a:ext>
            </a:extLst>
          </p:cNvPr>
          <p:cNvSpPr txBox="1"/>
          <p:nvPr/>
        </p:nvSpPr>
        <p:spPr>
          <a:xfrm>
            <a:off x="4795159" y="4301620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4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0C93FF-5185-F744-80A7-0E6B38D73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6075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562755E-106E-B040-90C3-FE177B33B7E8}"/>
              </a:ext>
            </a:extLst>
          </p:cNvPr>
          <p:cNvSpPr txBox="1"/>
          <p:nvPr/>
        </p:nvSpPr>
        <p:spPr>
          <a:xfrm>
            <a:off x="3529944" y="0"/>
            <a:ext cx="666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A093C4-5AD4-B64F-AF22-0D46BB253FC8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E0E821-EB4C-3E45-9AF3-BFAE1578D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84373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E391958-156E-0A4B-AC70-D748F23A39DC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541CBE-273D-8E44-BE26-877D9E2AA76A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0E2031-2D17-D542-8FC5-AF92D1CBAD67}"/>
              </a:ext>
            </a:extLst>
          </p:cNvPr>
          <p:cNvSpPr txBox="1"/>
          <p:nvPr/>
        </p:nvSpPr>
        <p:spPr>
          <a:xfrm>
            <a:off x="38553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64E2FC4-24C0-1747-8284-A1BF0038B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3614"/>
              </p:ext>
            </p:extLst>
          </p:nvPr>
        </p:nvGraphicFramePr>
        <p:xfrm>
          <a:off x="137788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47039E4-D016-3848-BBA8-936D97D0E739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7ADEA4C-5FED-4F44-840B-A55ECCBC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444"/>
              </p:ext>
            </p:extLst>
          </p:nvPr>
        </p:nvGraphicFramePr>
        <p:xfrm>
          <a:off x="137788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98DCB48-9977-E444-81D7-61870BC0A0AB}"/>
              </a:ext>
            </a:extLst>
          </p:cNvPr>
          <p:cNvSpPr txBox="1"/>
          <p:nvPr/>
        </p:nvSpPr>
        <p:spPr>
          <a:xfrm>
            <a:off x="-37117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3D91275-DFF9-B04A-9950-2D179AA7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00934"/>
              </p:ext>
            </p:extLst>
          </p:nvPr>
        </p:nvGraphicFramePr>
        <p:xfrm>
          <a:off x="137788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3D6A852-6C03-7C4A-9A14-D70A01A0814B}"/>
              </a:ext>
            </a:extLst>
          </p:cNvPr>
          <p:cNvSpPr txBox="1"/>
          <p:nvPr/>
        </p:nvSpPr>
        <p:spPr>
          <a:xfrm>
            <a:off x="-37117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CF58AB7-4F39-2546-8042-CEC796EA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582"/>
              </p:ext>
            </p:extLst>
          </p:nvPr>
        </p:nvGraphicFramePr>
        <p:xfrm>
          <a:off x="137788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78B5DE7-5112-0C46-9DD5-B1DFF74DE145}"/>
              </a:ext>
            </a:extLst>
          </p:cNvPr>
          <p:cNvSpPr txBox="1"/>
          <p:nvPr/>
        </p:nvSpPr>
        <p:spPr>
          <a:xfrm>
            <a:off x="-37117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DCB84B1-52AD-414E-890C-6BC4A92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4109"/>
              </p:ext>
            </p:extLst>
          </p:nvPr>
        </p:nvGraphicFramePr>
        <p:xfrm>
          <a:off x="137788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224795E-DF32-3341-B4A7-C7CF726E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9724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0801F5C-AEAB-BB44-A322-C88F151C75CA}"/>
              </a:ext>
            </a:extLst>
          </p:cNvPr>
          <p:cNvSpPr txBox="1"/>
          <p:nvPr/>
        </p:nvSpPr>
        <p:spPr>
          <a:xfrm>
            <a:off x="138978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85B99B-A9E6-6345-9720-3124685C374A}"/>
              </a:ext>
            </a:extLst>
          </p:cNvPr>
          <p:cNvSpPr txBox="1"/>
          <p:nvPr/>
        </p:nvSpPr>
        <p:spPr>
          <a:xfrm>
            <a:off x="171287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DC8C1-6B0E-A64A-989B-8C225D0C1D78}"/>
              </a:ext>
            </a:extLst>
          </p:cNvPr>
          <p:cNvSpPr txBox="1"/>
          <p:nvPr/>
        </p:nvSpPr>
        <p:spPr>
          <a:xfrm>
            <a:off x="202131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BCE484-A6B8-3944-B9EB-0CAE94EC238A}"/>
              </a:ext>
            </a:extLst>
          </p:cNvPr>
          <p:cNvSpPr txBox="1"/>
          <p:nvPr/>
        </p:nvSpPr>
        <p:spPr>
          <a:xfrm>
            <a:off x="232975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A7375-6EA0-5648-A35C-79875D637EDB}"/>
              </a:ext>
            </a:extLst>
          </p:cNvPr>
          <p:cNvSpPr txBox="1"/>
          <p:nvPr/>
        </p:nvSpPr>
        <p:spPr>
          <a:xfrm>
            <a:off x="137788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B09A2A-3D09-8A4A-9E24-FEC450067158}"/>
              </a:ext>
            </a:extLst>
          </p:cNvPr>
          <p:cNvSpPr txBox="1"/>
          <p:nvPr/>
        </p:nvSpPr>
        <p:spPr>
          <a:xfrm>
            <a:off x="170097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8F023E-B42D-6B46-9E48-28EA640A2036}"/>
              </a:ext>
            </a:extLst>
          </p:cNvPr>
          <p:cNvSpPr txBox="1"/>
          <p:nvPr/>
        </p:nvSpPr>
        <p:spPr>
          <a:xfrm>
            <a:off x="200942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E62B9B-4608-DF46-B348-06573D786A47}"/>
              </a:ext>
            </a:extLst>
          </p:cNvPr>
          <p:cNvSpPr txBox="1"/>
          <p:nvPr/>
        </p:nvSpPr>
        <p:spPr>
          <a:xfrm>
            <a:off x="231786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0ED13F-A7C6-EA4C-9571-E8025D3D031B}"/>
              </a:ext>
            </a:extLst>
          </p:cNvPr>
          <p:cNvSpPr txBox="1"/>
          <p:nvPr/>
        </p:nvSpPr>
        <p:spPr>
          <a:xfrm>
            <a:off x="139667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5E0347-E000-E749-BD91-CE31F4DA746A}"/>
              </a:ext>
            </a:extLst>
          </p:cNvPr>
          <p:cNvSpPr txBox="1"/>
          <p:nvPr/>
        </p:nvSpPr>
        <p:spPr>
          <a:xfrm>
            <a:off x="171976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A5FBD4-0E5C-144A-8574-07C16C4584BF}"/>
              </a:ext>
            </a:extLst>
          </p:cNvPr>
          <p:cNvSpPr txBox="1"/>
          <p:nvPr/>
        </p:nvSpPr>
        <p:spPr>
          <a:xfrm>
            <a:off x="202820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4C8356-196E-894A-A6CF-15C78F198670}"/>
              </a:ext>
            </a:extLst>
          </p:cNvPr>
          <p:cNvSpPr txBox="1"/>
          <p:nvPr/>
        </p:nvSpPr>
        <p:spPr>
          <a:xfrm>
            <a:off x="233665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FE592D-CCAF-644E-8932-04BF84F79EC4}"/>
              </a:ext>
            </a:extLst>
          </p:cNvPr>
          <p:cNvSpPr txBox="1"/>
          <p:nvPr/>
        </p:nvSpPr>
        <p:spPr>
          <a:xfrm>
            <a:off x="141189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9C7196-DDC7-7349-9DD2-ED4791252C4D}"/>
              </a:ext>
            </a:extLst>
          </p:cNvPr>
          <p:cNvSpPr txBox="1"/>
          <p:nvPr/>
        </p:nvSpPr>
        <p:spPr>
          <a:xfrm>
            <a:off x="173498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7C7B7C-EF0A-7047-9E12-EA55223CF654}"/>
              </a:ext>
            </a:extLst>
          </p:cNvPr>
          <p:cNvSpPr txBox="1"/>
          <p:nvPr/>
        </p:nvSpPr>
        <p:spPr>
          <a:xfrm>
            <a:off x="204343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C32CDD-0C41-D540-96DF-22730117CF0C}"/>
              </a:ext>
            </a:extLst>
          </p:cNvPr>
          <p:cNvSpPr txBox="1"/>
          <p:nvPr/>
        </p:nvSpPr>
        <p:spPr>
          <a:xfrm>
            <a:off x="235187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CCE325E-1C95-DA4D-B7B1-9F2CDC08479E}"/>
              </a:ext>
            </a:extLst>
          </p:cNvPr>
          <p:cNvSpPr txBox="1"/>
          <p:nvPr/>
        </p:nvSpPr>
        <p:spPr>
          <a:xfrm>
            <a:off x="141561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FDBE44-66F2-4148-9908-6E210B674731}"/>
              </a:ext>
            </a:extLst>
          </p:cNvPr>
          <p:cNvSpPr txBox="1"/>
          <p:nvPr/>
        </p:nvSpPr>
        <p:spPr>
          <a:xfrm>
            <a:off x="173870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DA551E-E9C6-F84F-8441-6B8B16B9CBE8}"/>
              </a:ext>
            </a:extLst>
          </p:cNvPr>
          <p:cNvSpPr txBox="1"/>
          <p:nvPr/>
        </p:nvSpPr>
        <p:spPr>
          <a:xfrm>
            <a:off x="204714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6F76EF-02EE-8C49-AE38-EEDA0C262771}"/>
              </a:ext>
            </a:extLst>
          </p:cNvPr>
          <p:cNvSpPr txBox="1"/>
          <p:nvPr/>
        </p:nvSpPr>
        <p:spPr>
          <a:xfrm>
            <a:off x="235558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3D4A77-4F74-3144-85F9-88C2601D06E2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87B5AEB-4C0E-CF4A-9E86-88165AA27E91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B41621-91C6-334D-BCCF-3414DDBB0063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C600B6-ACFF-4D4E-B4B9-8A9200A89220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1A2E78-8F4A-1C42-B58F-B86706873460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370603-3F94-B54F-A66A-D4B88E51737F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9F3EAD-8277-544F-B8F1-DD20D70C8826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B9767E-8F09-FB47-A518-E3A96B44FA10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2AD07BC-D077-D049-9287-78202C66976F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C835E1B-5078-7447-84C9-1026490AD1DF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E01DCD9-0EBD-DE4A-ABEB-9C9F65987E40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25DD7C-4285-F340-89BC-5B9A10A31E99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B3F1514-0D21-6E44-8C5B-C9BFF8A10E8C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DF50839-4A21-1F40-A7F4-7EC2B8DC7FB9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52B801-46A0-D746-8DCE-46EE15F12764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BBD021-03B2-D44B-AAA1-9F0FD97750BE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C40252-748F-A94A-99BA-2FC5357C8511}"/>
              </a:ext>
            </a:extLst>
          </p:cNvPr>
          <p:cNvSpPr/>
          <p:nvPr/>
        </p:nvSpPr>
        <p:spPr>
          <a:xfrm>
            <a:off x="3186075" y="6071396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D43485C-557E-624F-8E2F-AEDE7DA0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65907"/>
              </p:ext>
            </p:extLst>
          </p:nvPr>
        </p:nvGraphicFramePr>
        <p:xfrm>
          <a:off x="5450543" y="6007855"/>
          <a:ext cx="2354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69660644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8425622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75424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56611107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214043FA-805C-7545-A533-823C0338E6F9}"/>
              </a:ext>
            </a:extLst>
          </p:cNvPr>
          <p:cNvSpPr txBox="1"/>
          <p:nvPr/>
        </p:nvSpPr>
        <p:spPr>
          <a:xfrm>
            <a:off x="5509557" y="639479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6F1A99C-A733-5046-BABD-E3CE39B13542}"/>
              </a:ext>
            </a:extLst>
          </p:cNvPr>
          <p:cNvSpPr txBox="1"/>
          <p:nvPr/>
        </p:nvSpPr>
        <p:spPr>
          <a:xfrm>
            <a:off x="5920285" y="639452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CA3E19B-FF52-4740-9341-38DCE1AB2632}"/>
              </a:ext>
            </a:extLst>
          </p:cNvPr>
          <p:cNvCxnSpPr>
            <a:cxnSpLocks/>
          </p:cNvCxnSpPr>
          <p:nvPr/>
        </p:nvCxnSpPr>
        <p:spPr>
          <a:xfrm>
            <a:off x="30970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6EA4493-8B46-F647-8F58-C8DB0DCBBF46}"/>
              </a:ext>
            </a:extLst>
          </p:cNvPr>
          <p:cNvSpPr txBox="1"/>
          <p:nvPr/>
        </p:nvSpPr>
        <p:spPr>
          <a:xfrm>
            <a:off x="2704953" y="37298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DABD861-F4EA-C743-87A8-6A80636916C9}"/>
              </a:ext>
            </a:extLst>
          </p:cNvPr>
          <p:cNvCxnSpPr>
            <a:cxnSpLocks/>
          </p:cNvCxnSpPr>
          <p:nvPr/>
        </p:nvCxnSpPr>
        <p:spPr>
          <a:xfrm>
            <a:off x="54661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4946BEB-649C-6142-A3ED-DC48690FCF58}"/>
              </a:ext>
            </a:extLst>
          </p:cNvPr>
          <p:cNvCxnSpPr>
            <a:cxnSpLocks/>
          </p:cNvCxnSpPr>
          <p:nvPr/>
        </p:nvCxnSpPr>
        <p:spPr>
          <a:xfrm>
            <a:off x="5059132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FA19CD3-D932-5E42-A1B8-75A12A36B1E8}"/>
              </a:ext>
            </a:extLst>
          </p:cNvPr>
          <p:cNvSpPr txBox="1"/>
          <p:nvPr/>
        </p:nvSpPr>
        <p:spPr>
          <a:xfrm>
            <a:off x="4698474" y="37615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D4EDC3-B0DF-6043-8998-6671DA3D4419}"/>
              </a:ext>
            </a:extLst>
          </p:cNvPr>
          <p:cNvSpPr txBox="1"/>
          <p:nvPr/>
        </p:nvSpPr>
        <p:spPr>
          <a:xfrm>
            <a:off x="5196350" y="37397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4C60FD2-F8D5-554C-A421-7EEBFB5BD9DE}"/>
              </a:ext>
            </a:extLst>
          </p:cNvPr>
          <p:cNvSpPr txBox="1"/>
          <p:nvPr/>
        </p:nvSpPr>
        <p:spPr>
          <a:xfrm>
            <a:off x="643796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F45A63C-AA4E-504A-A7AA-02878235FC80}"/>
              </a:ext>
            </a:extLst>
          </p:cNvPr>
          <p:cNvCxnSpPr>
            <a:cxnSpLocks/>
          </p:cNvCxnSpPr>
          <p:nvPr/>
        </p:nvCxnSpPr>
        <p:spPr>
          <a:xfrm>
            <a:off x="4692432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5BCE2BC6-8173-CE40-922C-68934D81E526}"/>
              </a:ext>
            </a:extLst>
          </p:cNvPr>
          <p:cNvCxnSpPr>
            <a:cxnSpLocks/>
          </p:cNvCxnSpPr>
          <p:nvPr/>
        </p:nvCxnSpPr>
        <p:spPr>
          <a:xfrm>
            <a:off x="6677344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B267E31-E2D0-1441-879D-D48C955CBFD7}"/>
              </a:ext>
            </a:extLst>
          </p:cNvPr>
          <p:cNvSpPr txBox="1"/>
          <p:nvPr/>
        </p:nvSpPr>
        <p:spPr>
          <a:xfrm>
            <a:off x="442707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B83566-2D27-834A-9970-B2704C52AE67}"/>
              </a:ext>
            </a:extLst>
          </p:cNvPr>
          <p:cNvSpPr txBox="1"/>
          <p:nvPr/>
        </p:nvSpPr>
        <p:spPr>
          <a:xfrm>
            <a:off x="9474775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A3C6E9E2-8AA2-0548-9B94-4BF37E988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2292"/>
              </p:ext>
            </p:extLst>
          </p:nvPr>
        </p:nvGraphicFramePr>
        <p:xfrm>
          <a:off x="10814111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B9084458-DE16-E247-9998-879589478B36}"/>
              </a:ext>
            </a:extLst>
          </p:cNvPr>
          <p:cNvSpPr txBox="1"/>
          <p:nvPr/>
        </p:nvSpPr>
        <p:spPr>
          <a:xfrm>
            <a:off x="9399105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1EB6607D-8D2F-1541-87A3-4450BEE0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55097"/>
              </p:ext>
            </p:extLst>
          </p:nvPr>
        </p:nvGraphicFramePr>
        <p:xfrm>
          <a:off x="10814111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A5AA3DEA-28D9-9542-B473-7F6AA06C5B72}"/>
              </a:ext>
            </a:extLst>
          </p:cNvPr>
          <p:cNvSpPr txBox="1"/>
          <p:nvPr/>
        </p:nvSpPr>
        <p:spPr>
          <a:xfrm>
            <a:off x="9399105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B7F0290D-5EC4-C04D-B865-2325D70D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7769"/>
              </p:ext>
            </p:extLst>
          </p:nvPr>
        </p:nvGraphicFramePr>
        <p:xfrm>
          <a:off x="10814111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DBA30517-1393-284E-BE15-B718D948354D}"/>
              </a:ext>
            </a:extLst>
          </p:cNvPr>
          <p:cNvSpPr txBox="1"/>
          <p:nvPr/>
        </p:nvSpPr>
        <p:spPr>
          <a:xfrm>
            <a:off x="9399105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28157D3-9671-834F-849F-DCCA8F2F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53704"/>
              </p:ext>
            </p:extLst>
          </p:nvPr>
        </p:nvGraphicFramePr>
        <p:xfrm>
          <a:off x="10814111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5F456DA7-72AC-5B44-BE89-463EDB858FC9}"/>
              </a:ext>
            </a:extLst>
          </p:cNvPr>
          <p:cNvSpPr txBox="1"/>
          <p:nvPr/>
        </p:nvSpPr>
        <p:spPr>
          <a:xfrm>
            <a:off x="9399105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5E6507D-C7B8-624D-AA69-304B6101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688"/>
              </p:ext>
            </p:extLst>
          </p:nvPr>
        </p:nvGraphicFramePr>
        <p:xfrm>
          <a:off x="10814111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A17F8FB0-79B8-C347-861B-AE2A52729505}"/>
              </a:ext>
            </a:extLst>
          </p:cNvPr>
          <p:cNvSpPr txBox="1"/>
          <p:nvPr/>
        </p:nvSpPr>
        <p:spPr>
          <a:xfrm>
            <a:off x="10826003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DECB10F-3DB1-7341-92B5-C857D56B4877}"/>
              </a:ext>
            </a:extLst>
          </p:cNvPr>
          <p:cNvSpPr txBox="1"/>
          <p:nvPr/>
        </p:nvSpPr>
        <p:spPr>
          <a:xfrm>
            <a:off x="11149093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B6CC4AD-64C6-7E48-8F55-D86AC877683D}"/>
              </a:ext>
            </a:extLst>
          </p:cNvPr>
          <p:cNvSpPr txBox="1"/>
          <p:nvPr/>
        </p:nvSpPr>
        <p:spPr>
          <a:xfrm>
            <a:off x="11457537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1E2648-5286-D643-81FD-82FE3F82EDEA}"/>
              </a:ext>
            </a:extLst>
          </p:cNvPr>
          <p:cNvSpPr txBox="1"/>
          <p:nvPr/>
        </p:nvSpPr>
        <p:spPr>
          <a:xfrm>
            <a:off x="11765981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B142AB5-8CCB-114E-89E2-806A2F50E03C}"/>
              </a:ext>
            </a:extLst>
          </p:cNvPr>
          <p:cNvSpPr txBox="1"/>
          <p:nvPr/>
        </p:nvSpPr>
        <p:spPr>
          <a:xfrm>
            <a:off x="10814111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4FE496E-DEB3-9C4D-9F10-14CCE5F2F7F0}"/>
              </a:ext>
            </a:extLst>
          </p:cNvPr>
          <p:cNvSpPr txBox="1"/>
          <p:nvPr/>
        </p:nvSpPr>
        <p:spPr>
          <a:xfrm>
            <a:off x="11137201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A7BC955-ABFC-FE43-8D5D-30E908BD0A3C}"/>
              </a:ext>
            </a:extLst>
          </p:cNvPr>
          <p:cNvSpPr txBox="1"/>
          <p:nvPr/>
        </p:nvSpPr>
        <p:spPr>
          <a:xfrm>
            <a:off x="11445645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46200C6-FCA2-3642-A1AF-1877326B6459}"/>
              </a:ext>
            </a:extLst>
          </p:cNvPr>
          <p:cNvSpPr txBox="1"/>
          <p:nvPr/>
        </p:nvSpPr>
        <p:spPr>
          <a:xfrm>
            <a:off x="11754089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D888B54-3EC3-E642-9176-B570ED02D20A}"/>
              </a:ext>
            </a:extLst>
          </p:cNvPr>
          <p:cNvSpPr txBox="1"/>
          <p:nvPr/>
        </p:nvSpPr>
        <p:spPr>
          <a:xfrm>
            <a:off x="10832897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899BA0F-21C1-CA4E-BFE0-8940B1F73897}"/>
              </a:ext>
            </a:extLst>
          </p:cNvPr>
          <p:cNvSpPr txBox="1"/>
          <p:nvPr/>
        </p:nvSpPr>
        <p:spPr>
          <a:xfrm>
            <a:off x="11155987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06BF1BC-27DE-1B42-9F83-3EDAE4917F4D}"/>
              </a:ext>
            </a:extLst>
          </p:cNvPr>
          <p:cNvSpPr txBox="1"/>
          <p:nvPr/>
        </p:nvSpPr>
        <p:spPr>
          <a:xfrm>
            <a:off x="11464431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11C913C-8E1A-CD4D-867E-F3B98C5822D0}"/>
              </a:ext>
            </a:extLst>
          </p:cNvPr>
          <p:cNvSpPr txBox="1"/>
          <p:nvPr/>
        </p:nvSpPr>
        <p:spPr>
          <a:xfrm>
            <a:off x="11772875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F43CECA-B227-5348-A796-FABE83E34055}"/>
              </a:ext>
            </a:extLst>
          </p:cNvPr>
          <p:cNvSpPr txBox="1"/>
          <p:nvPr/>
        </p:nvSpPr>
        <p:spPr>
          <a:xfrm>
            <a:off x="10848121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B0501BB-2AC0-F14F-91ED-D7DF6F4C4E4F}"/>
              </a:ext>
            </a:extLst>
          </p:cNvPr>
          <p:cNvSpPr txBox="1"/>
          <p:nvPr/>
        </p:nvSpPr>
        <p:spPr>
          <a:xfrm>
            <a:off x="11171211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4D3A46-6780-1944-AD46-A026B12C21D0}"/>
              </a:ext>
            </a:extLst>
          </p:cNvPr>
          <p:cNvSpPr txBox="1"/>
          <p:nvPr/>
        </p:nvSpPr>
        <p:spPr>
          <a:xfrm>
            <a:off x="11479655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8901A59-4AF6-4C48-B29C-E780A54FCC08}"/>
              </a:ext>
            </a:extLst>
          </p:cNvPr>
          <p:cNvSpPr txBox="1"/>
          <p:nvPr/>
        </p:nvSpPr>
        <p:spPr>
          <a:xfrm>
            <a:off x="11788099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C47C42E-8157-A146-9E9F-83D3FA819717}"/>
              </a:ext>
            </a:extLst>
          </p:cNvPr>
          <p:cNvSpPr txBox="1"/>
          <p:nvPr/>
        </p:nvSpPr>
        <p:spPr>
          <a:xfrm>
            <a:off x="10851833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C629017-305F-F549-A413-360CB42AF8B7}"/>
              </a:ext>
            </a:extLst>
          </p:cNvPr>
          <p:cNvSpPr txBox="1"/>
          <p:nvPr/>
        </p:nvSpPr>
        <p:spPr>
          <a:xfrm>
            <a:off x="11174923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138B3AB-D9A5-0147-96BE-3492E7ECCFD2}"/>
              </a:ext>
            </a:extLst>
          </p:cNvPr>
          <p:cNvSpPr txBox="1"/>
          <p:nvPr/>
        </p:nvSpPr>
        <p:spPr>
          <a:xfrm>
            <a:off x="11483367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023F448-9972-2B48-B82B-6460B0B9836F}"/>
              </a:ext>
            </a:extLst>
          </p:cNvPr>
          <p:cNvSpPr txBox="1"/>
          <p:nvPr/>
        </p:nvSpPr>
        <p:spPr>
          <a:xfrm>
            <a:off x="11791811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9A710BEC-3CED-1045-A746-A359EA53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7909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EEAE57FF-8B0B-A34A-B8CD-07227F3BBCE3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9DEE6CF-195A-494F-831C-F56F2032B090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7297CD2-95BE-3E45-BCCA-695584AF6854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9B112EE-9508-324F-A65D-524B6E26AD4E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7B5CADD-F758-7847-8F90-B1649D818E9F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B08E2C0-FA97-2149-AAFF-B1AE80FDA49D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2CA5CAC-6A38-234C-9AF5-E2F4D565E8ED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7E0E0B-20F1-3F49-A9E8-B573AA5024CA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322DDD5-6A61-2043-8E79-5CBAF0BFCA69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F12A5D5-63F7-2D41-9369-0430FB20ED87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A5C649-74AF-964B-AC86-A4027D02D008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9D911C5-C4E0-A841-A4E9-623A9E938D72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FF36AF2-56F0-D143-B3DE-3985C8496A03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E35D16A-9FE6-2346-8296-5581325C31DE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AEC0720-5CB1-FE4C-A12E-DE51B389976C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A214476-2724-E04B-A91C-A7637B1BC59C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424B1C0A-199D-2746-89AF-66411EF78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73471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3AA9F96F-821D-6541-8C55-CA37CF1A2D6E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905C08C-1724-544B-B487-380352A4FA70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3A76AA9-3212-1B48-A10C-061A348FB656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9F2D773-3B03-EC4D-A50D-906DE0E4E996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CDCAC0A-FFD7-C84B-A14A-DF82281ABD05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CA67567-8674-9F46-8279-E7D4D012F16E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01811C-CEC2-A24A-A75D-079D51B90985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9150D2C-2AEB-AB4E-B1F0-BB6131325A43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AE497DB-6E2A-894F-8B03-5B634E2FEB48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C94E505-9E81-CA4A-AD23-8689B4DBEDC2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ABCBCA3-8BD2-E94B-9E59-3CDB4E63317E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6C6D3E0-73A6-BD4A-8CE3-B75032E3428F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5AD72D8-633D-4B4C-8A49-E295DDB4D3D0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7FDE510-31F5-884D-A8F0-EA094039D3A1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8C0B920-EBAD-8443-B140-B015942F3AAC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57C66B8-C176-A747-A2B7-443D664591F4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5" name="表格 134">
            <a:extLst>
              <a:ext uri="{FF2B5EF4-FFF2-40B4-BE49-F238E27FC236}">
                <a16:creationId xmlns:a16="http://schemas.microsoft.com/office/drawing/2014/main" id="{79350D6F-27C1-8345-892D-0E504F79D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34557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B1492430-FEE9-F849-8DC1-A2AF7BA6F4BD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450949D-7F9E-F044-9CD3-7F8E4B00B252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95E8B06-197A-8246-B9BD-1F913861D4E7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5541E76-9339-2A45-9279-4BEF848FF693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AF99A65-C91E-BE49-B7DA-64C7544FD1DD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217FDC6-6BBF-CC4D-9CAB-5BDBF2024818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5AF7002-7CEF-1240-81AA-FAE26F9DC99C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F8B3CE9-69FF-1147-87BC-7BB93B474DC9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EED71FF-3028-C149-A352-8BC8CD25E33F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7964BD8-97B7-8D48-8B80-1F317BE43D68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CAFFE2-2906-624F-A0CC-E51AE8DE2ADE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8E92E75-177A-9B4F-80BB-A8D8BFA5A470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C991123-89E3-7B4C-BCAC-D3B4BB3E02D7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634126C-2EF8-EB48-8063-B26133BF8B89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BA03329-E4F8-7546-84B3-D0943144AFCA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AFD558E-2AE3-FF4C-B6BD-0E4E50C3004C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E2052B31-B034-D041-899F-6BE8EC3AB90D}"/>
              </a:ext>
            </a:extLst>
          </p:cNvPr>
          <p:cNvCxnSpPr>
            <a:cxnSpLocks/>
          </p:cNvCxnSpPr>
          <p:nvPr/>
        </p:nvCxnSpPr>
        <p:spPr>
          <a:xfrm>
            <a:off x="7061941" y="64394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57400E8-84E8-D448-96C4-200A31B5D216}"/>
              </a:ext>
            </a:extLst>
          </p:cNvPr>
          <p:cNvSpPr txBox="1"/>
          <p:nvPr/>
        </p:nvSpPr>
        <p:spPr>
          <a:xfrm>
            <a:off x="6669846" y="3675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176EA3B-687A-EC49-8BA8-41F05651FD75}"/>
              </a:ext>
            </a:extLst>
          </p:cNvPr>
          <p:cNvCxnSpPr>
            <a:cxnSpLocks/>
          </p:cNvCxnSpPr>
          <p:nvPr/>
        </p:nvCxnSpPr>
        <p:spPr>
          <a:xfrm>
            <a:off x="726443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1C14315-9DB3-2C4B-84FF-C6B0A97BB935}"/>
              </a:ext>
            </a:extLst>
          </p:cNvPr>
          <p:cNvCxnSpPr>
            <a:cxnSpLocks/>
          </p:cNvCxnSpPr>
          <p:nvPr/>
        </p:nvCxnSpPr>
        <p:spPr>
          <a:xfrm>
            <a:off x="885539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4547AB1-A8C5-8640-8ED0-BA20077F595D}"/>
              </a:ext>
            </a:extLst>
          </p:cNvPr>
          <p:cNvCxnSpPr>
            <a:cxnSpLocks/>
          </p:cNvCxnSpPr>
          <p:nvPr/>
        </p:nvCxnSpPr>
        <p:spPr>
          <a:xfrm>
            <a:off x="726443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E10BA52-B134-7142-BE1B-F71ACDC94070}"/>
              </a:ext>
            </a:extLst>
          </p:cNvPr>
          <p:cNvSpPr txBox="1"/>
          <p:nvPr/>
        </p:nvSpPr>
        <p:spPr>
          <a:xfrm>
            <a:off x="769720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5D2C2D03-716F-3E4D-9713-207A5CE9166C}"/>
              </a:ext>
            </a:extLst>
          </p:cNvPr>
          <p:cNvCxnSpPr>
            <a:cxnSpLocks/>
          </p:cNvCxnSpPr>
          <p:nvPr/>
        </p:nvCxnSpPr>
        <p:spPr>
          <a:xfrm>
            <a:off x="9159727" y="6518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CE71A87-32BB-554E-8A7F-07F14D6E21D3}"/>
              </a:ext>
            </a:extLst>
          </p:cNvPr>
          <p:cNvSpPr txBox="1"/>
          <p:nvPr/>
        </p:nvSpPr>
        <p:spPr>
          <a:xfrm>
            <a:off x="8799069" y="312887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FE272649-040A-2249-B2A3-D7C4F1D4065C}"/>
              </a:ext>
            </a:extLst>
          </p:cNvPr>
          <p:cNvCxnSpPr>
            <a:cxnSpLocks/>
          </p:cNvCxnSpPr>
          <p:nvPr/>
        </p:nvCxnSpPr>
        <p:spPr>
          <a:xfrm>
            <a:off x="3122949" y="189690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98301E0-1DF8-5243-8D46-C391358A1E09}"/>
              </a:ext>
            </a:extLst>
          </p:cNvPr>
          <p:cNvSpPr txBox="1"/>
          <p:nvPr/>
        </p:nvSpPr>
        <p:spPr>
          <a:xfrm>
            <a:off x="2853151" y="16214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D7C259EA-0D6C-D14C-816A-09007F78DE7D}"/>
              </a:ext>
            </a:extLst>
          </p:cNvPr>
          <p:cNvCxnSpPr>
            <a:cxnSpLocks/>
          </p:cNvCxnSpPr>
          <p:nvPr/>
        </p:nvCxnSpPr>
        <p:spPr>
          <a:xfrm>
            <a:off x="4274911" y="2012991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A5D4371-C817-544E-B163-F0B22C02E382}"/>
              </a:ext>
            </a:extLst>
          </p:cNvPr>
          <p:cNvSpPr txBox="1"/>
          <p:nvPr/>
        </p:nvSpPr>
        <p:spPr>
          <a:xfrm>
            <a:off x="4009556" y="177955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C5870982-E0B3-A74C-A87E-D9344E7B67E1}"/>
              </a:ext>
            </a:extLst>
          </p:cNvPr>
          <p:cNvCxnSpPr>
            <a:cxnSpLocks/>
          </p:cNvCxnSpPr>
          <p:nvPr/>
        </p:nvCxnSpPr>
        <p:spPr>
          <a:xfrm>
            <a:off x="4696875" y="189872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0502A06-0B61-E447-B6FC-E567C30CC082}"/>
              </a:ext>
            </a:extLst>
          </p:cNvPr>
          <p:cNvSpPr txBox="1"/>
          <p:nvPr/>
        </p:nvSpPr>
        <p:spPr>
          <a:xfrm>
            <a:off x="4289860" y="16226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9C85E16C-4D57-DA4B-A90E-855271266644}"/>
              </a:ext>
            </a:extLst>
          </p:cNvPr>
          <p:cNvCxnSpPr>
            <a:cxnSpLocks/>
          </p:cNvCxnSpPr>
          <p:nvPr/>
        </p:nvCxnSpPr>
        <p:spPr>
          <a:xfrm>
            <a:off x="5124974" y="18796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DC2C760-82CC-F94E-A936-80477BCECE97}"/>
              </a:ext>
            </a:extLst>
          </p:cNvPr>
          <p:cNvSpPr txBox="1"/>
          <p:nvPr/>
        </p:nvSpPr>
        <p:spPr>
          <a:xfrm>
            <a:off x="5013980" y="1626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C7C68E8E-4B61-7E40-A525-9AD198CB95EF}"/>
              </a:ext>
            </a:extLst>
          </p:cNvPr>
          <p:cNvCxnSpPr>
            <a:cxnSpLocks/>
          </p:cNvCxnSpPr>
          <p:nvPr/>
        </p:nvCxnSpPr>
        <p:spPr>
          <a:xfrm>
            <a:off x="5511704" y="189278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1D4112D-00DB-4A4D-92C7-30791ADC2C3B}"/>
              </a:ext>
            </a:extLst>
          </p:cNvPr>
          <p:cNvSpPr txBox="1"/>
          <p:nvPr/>
        </p:nvSpPr>
        <p:spPr>
          <a:xfrm>
            <a:off x="5384386" y="1631340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C24F48F7-CBC7-C94B-BB2D-E28967E9DBF3}"/>
              </a:ext>
            </a:extLst>
          </p:cNvPr>
          <p:cNvCxnSpPr>
            <a:cxnSpLocks/>
          </p:cNvCxnSpPr>
          <p:nvPr/>
        </p:nvCxnSpPr>
        <p:spPr>
          <a:xfrm>
            <a:off x="5909255" y="189278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B519F9B-BF50-7741-8BF1-20E2BAEF1E2F}"/>
              </a:ext>
            </a:extLst>
          </p:cNvPr>
          <p:cNvSpPr txBox="1"/>
          <p:nvPr/>
        </p:nvSpPr>
        <p:spPr>
          <a:xfrm>
            <a:off x="5641165" y="16376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5CC9E28F-2969-9F4B-8A90-F7CAC5510D4D}"/>
              </a:ext>
            </a:extLst>
          </p:cNvPr>
          <p:cNvCxnSpPr>
            <a:cxnSpLocks/>
          </p:cNvCxnSpPr>
          <p:nvPr/>
        </p:nvCxnSpPr>
        <p:spPr>
          <a:xfrm>
            <a:off x="6304247" y="189033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A93F8F6-E38D-B54C-BABD-48D46B6FDC55}"/>
              </a:ext>
            </a:extLst>
          </p:cNvPr>
          <p:cNvSpPr txBox="1"/>
          <p:nvPr/>
        </p:nvSpPr>
        <p:spPr>
          <a:xfrm>
            <a:off x="6193253" y="16376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D95AEA35-9C9E-E34B-A620-D126EB727102}"/>
              </a:ext>
            </a:extLst>
          </p:cNvPr>
          <p:cNvCxnSpPr>
            <a:cxnSpLocks/>
          </p:cNvCxnSpPr>
          <p:nvPr/>
        </p:nvCxnSpPr>
        <p:spPr>
          <a:xfrm>
            <a:off x="6714866" y="189032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F5A8141-83FF-CC48-A2D8-5C367DE5ED69}"/>
              </a:ext>
            </a:extLst>
          </p:cNvPr>
          <p:cNvSpPr txBox="1"/>
          <p:nvPr/>
        </p:nvSpPr>
        <p:spPr>
          <a:xfrm>
            <a:off x="6603872" y="163766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0A8D3F2C-6CEE-9748-817D-7B53A7E23978}"/>
              </a:ext>
            </a:extLst>
          </p:cNvPr>
          <p:cNvCxnSpPr>
            <a:cxnSpLocks/>
          </p:cNvCxnSpPr>
          <p:nvPr/>
        </p:nvCxnSpPr>
        <p:spPr>
          <a:xfrm>
            <a:off x="7086159" y="188902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7B5A90F-CD79-4C46-825E-A6E10B246142}"/>
              </a:ext>
            </a:extLst>
          </p:cNvPr>
          <p:cNvSpPr txBox="1"/>
          <p:nvPr/>
        </p:nvSpPr>
        <p:spPr>
          <a:xfrm>
            <a:off x="6818069" y="1633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57FFFA71-8C22-7445-9DBA-D3E35641DBD2}"/>
              </a:ext>
            </a:extLst>
          </p:cNvPr>
          <p:cNvCxnSpPr>
            <a:cxnSpLocks/>
          </p:cNvCxnSpPr>
          <p:nvPr/>
        </p:nvCxnSpPr>
        <p:spPr>
          <a:xfrm>
            <a:off x="7475343" y="187958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DAD33EC-1654-C647-ACCF-F144EB53CCB2}"/>
              </a:ext>
            </a:extLst>
          </p:cNvPr>
          <p:cNvSpPr txBox="1"/>
          <p:nvPr/>
        </p:nvSpPr>
        <p:spPr>
          <a:xfrm>
            <a:off x="7364349" y="16269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8FA376A9-6312-F540-ABD7-EF5A3ECB1556}"/>
              </a:ext>
            </a:extLst>
          </p:cNvPr>
          <p:cNvCxnSpPr>
            <a:cxnSpLocks/>
          </p:cNvCxnSpPr>
          <p:nvPr/>
        </p:nvCxnSpPr>
        <p:spPr>
          <a:xfrm>
            <a:off x="7859541" y="1882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25E7DED-BDE5-F349-AEFC-364D3B4A595B}"/>
              </a:ext>
            </a:extLst>
          </p:cNvPr>
          <p:cNvSpPr txBox="1"/>
          <p:nvPr/>
        </p:nvSpPr>
        <p:spPr>
          <a:xfrm>
            <a:off x="7748547" y="16300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125F1594-CB4A-8845-96FA-DC35F2780623}"/>
              </a:ext>
            </a:extLst>
          </p:cNvPr>
          <p:cNvCxnSpPr>
            <a:cxnSpLocks/>
          </p:cNvCxnSpPr>
          <p:nvPr/>
        </p:nvCxnSpPr>
        <p:spPr>
          <a:xfrm>
            <a:off x="8283398" y="18815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81310D8-884E-9E44-BF36-342D2528F2CE}"/>
              </a:ext>
            </a:extLst>
          </p:cNvPr>
          <p:cNvSpPr txBox="1"/>
          <p:nvPr/>
        </p:nvSpPr>
        <p:spPr>
          <a:xfrm>
            <a:off x="8172404" y="162889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C6D07CB3-36E9-2B4A-8B3B-724FA0686E70}"/>
              </a:ext>
            </a:extLst>
          </p:cNvPr>
          <p:cNvCxnSpPr>
            <a:cxnSpLocks/>
          </p:cNvCxnSpPr>
          <p:nvPr/>
        </p:nvCxnSpPr>
        <p:spPr>
          <a:xfrm>
            <a:off x="8464198" y="175429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9508D61B-8224-AF42-8893-20D88324A96E}"/>
              </a:ext>
            </a:extLst>
          </p:cNvPr>
          <p:cNvCxnSpPr>
            <a:cxnSpLocks/>
          </p:cNvCxnSpPr>
          <p:nvPr/>
        </p:nvCxnSpPr>
        <p:spPr>
          <a:xfrm>
            <a:off x="8464198" y="2045418"/>
            <a:ext cx="7998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EF7CA30-A0DB-5140-912D-085D10CC8072}"/>
              </a:ext>
            </a:extLst>
          </p:cNvPr>
          <p:cNvSpPr txBox="1"/>
          <p:nvPr/>
        </p:nvSpPr>
        <p:spPr>
          <a:xfrm>
            <a:off x="8562299" y="17338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A5C21D3C-1002-DD49-AF06-C4D17D022E5C}"/>
              </a:ext>
            </a:extLst>
          </p:cNvPr>
          <p:cNvCxnSpPr>
            <a:cxnSpLocks/>
          </p:cNvCxnSpPr>
          <p:nvPr/>
        </p:nvCxnSpPr>
        <p:spPr>
          <a:xfrm>
            <a:off x="3720847" y="298395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799AF3B2-E39C-C743-80D3-3C7B2168F2B0}"/>
              </a:ext>
            </a:extLst>
          </p:cNvPr>
          <p:cNvCxnSpPr>
            <a:cxnSpLocks/>
          </p:cNvCxnSpPr>
          <p:nvPr/>
        </p:nvCxnSpPr>
        <p:spPr>
          <a:xfrm>
            <a:off x="2912263" y="3254530"/>
            <a:ext cx="808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5F09C8F-C403-4942-95C5-39259EE4E1F9}"/>
              </a:ext>
            </a:extLst>
          </p:cNvPr>
          <p:cNvSpPr txBox="1"/>
          <p:nvPr/>
        </p:nvSpPr>
        <p:spPr>
          <a:xfrm>
            <a:off x="3008266" y="295496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BE04B2C5-E46F-4E4B-9102-47ED1F18F24C}"/>
              </a:ext>
            </a:extLst>
          </p:cNvPr>
          <p:cNvCxnSpPr>
            <a:cxnSpLocks/>
          </p:cNvCxnSpPr>
          <p:nvPr/>
        </p:nvCxnSpPr>
        <p:spPr>
          <a:xfrm>
            <a:off x="3930317" y="31174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3D5860F-47F5-D041-8A2A-7D6418A6C904}"/>
              </a:ext>
            </a:extLst>
          </p:cNvPr>
          <p:cNvSpPr txBox="1"/>
          <p:nvPr/>
        </p:nvSpPr>
        <p:spPr>
          <a:xfrm>
            <a:off x="3819323" y="286479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D5B030FC-D2BB-244D-BBA8-92EEF55E52AD}"/>
              </a:ext>
            </a:extLst>
          </p:cNvPr>
          <p:cNvCxnSpPr>
            <a:cxnSpLocks/>
          </p:cNvCxnSpPr>
          <p:nvPr/>
        </p:nvCxnSpPr>
        <p:spPr>
          <a:xfrm>
            <a:off x="4307302" y="311648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D17318E-1C65-FD45-846E-9B83232AE748}"/>
              </a:ext>
            </a:extLst>
          </p:cNvPr>
          <p:cNvSpPr txBox="1"/>
          <p:nvPr/>
        </p:nvSpPr>
        <p:spPr>
          <a:xfrm>
            <a:off x="4196308" y="28638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CCCCC9-3053-334E-8A03-C3381779F531}"/>
              </a:ext>
            </a:extLst>
          </p:cNvPr>
          <p:cNvCxnSpPr>
            <a:cxnSpLocks/>
          </p:cNvCxnSpPr>
          <p:nvPr/>
        </p:nvCxnSpPr>
        <p:spPr>
          <a:xfrm>
            <a:off x="4708029" y="313171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85E88F1-5334-194D-8E85-F76CC6CF4663}"/>
              </a:ext>
            </a:extLst>
          </p:cNvPr>
          <p:cNvSpPr txBox="1"/>
          <p:nvPr/>
        </p:nvSpPr>
        <p:spPr>
          <a:xfrm>
            <a:off x="4597035" y="2879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B1E26D94-CEA5-FC41-9CF0-6121A9B767FC}"/>
              </a:ext>
            </a:extLst>
          </p:cNvPr>
          <p:cNvCxnSpPr>
            <a:cxnSpLocks/>
          </p:cNvCxnSpPr>
          <p:nvPr/>
        </p:nvCxnSpPr>
        <p:spPr>
          <a:xfrm>
            <a:off x="5095861" y="311648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DA3AF06-547B-6A49-B704-FAB66F6AB23A}"/>
              </a:ext>
            </a:extLst>
          </p:cNvPr>
          <p:cNvSpPr txBox="1"/>
          <p:nvPr/>
        </p:nvSpPr>
        <p:spPr>
          <a:xfrm>
            <a:off x="4984867" y="286382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5C1DE7B-616A-7741-BB15-81295FD0E77A}"/>
              </a:ext>
            </a:extLst>
          </p:cNvPr>
          <p:cNvSpPr txBox="1"/>
          <p:nvPr/>
        </p:nvSpPr>
        <p:spPr>
          <a:xfrm>
            <a:off x="6272691" y="639938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80AACAA-81AA-8D4C-8403-225C09AC8F2B}"/>
              </a:ext>
            </a:extLst>
          </p:cNvPr>
          <p:cNvSpPr txBox="1"/>
          <p:nvPr/>
        </p:nvSpPr>
        <p:spPr>
          <a:xfrm>
            <a:off x="6683419" y="639912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9FA165D6-EDF3-D145-82F2-54FF24F4BD2F}"/>
              </a:ext>
            </a:extLst>
          </p:cNvPr>
          <p:cNvCxnSpPr>
            <a:cxnSpLocks/>
          </p:cNvCxnSpPr>
          <p:nvPr/>
        </p:nvCxnSpPr>
        <p:spPr>
          <a:xfrm>
            <a:off x="508922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CCB09127-F094-4849-9DB4-640C7928451E}"/>
              </a:ext>
            </a:extLst>
          </p:cNvPr>
          <p:cNvSpPr txBox="1"/>
          <p:nvPr/>
        </p:nvSpPr>
        <p:spPr>
          <a:xfrm>
            <a:off x="4823873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52EA466-7B5A-CB48-BACA-ECA41BDE0B7E}"/>
              </a:ext>
            </a:extLst>
          </p:cNvPr>
          <p:cNvSpPr txBox="1"/>
          <p:nvPr/>
        </p:nvSpPr>
        <p:spPr>
          <a:xfrm>
            <a:off x="7076177" y="640343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671B6FF4-7C30-4849-B0C4-1A725D13AC84}"/>
              </a:ext>
            </a:extLst>
          </p:cNvPr>
          <p:cNvSpPr txBox="1"/>
          <p:nvPr/>
        </p:nvSpPr>
        <p:spPr>
          <a:xfrm>
            <a:off x="7486905" y="640316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58B5E6B6-A0F7-2343-8E93-B9FF06900FE7}"/>
              </a:ext>
            </a:extLst>
          </p:cNvPr>
          <p:cNvCxnSpPr>
            <a:cxnSpLocks/>
          </p:cNvCxnSpPr>
          <p:nvPr/>
        </p:nvCxnSpPr>
        <p:spPr>
          <a:xfrm>
            <a:off x="5485856" y="44008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3EA2704-F9B5-184F-BD33-38258D3CE0D6}"/>
              </a:ext>
            </a:extLst>
          </p:cNvPr>
          <p:cNvSpPr txBox="1"/>
          <p:nvPr/>
        </p:nvSpPr>
        <p:spPr>
          <a:xfrm>
            <a:off x="5093761" y="412445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0F35610-1454-0E46-B3F1-38FCF1C398CF}"/>
              </a:ext>
            </a:extLst>
          </p:cNvPr>
          <p:cNvSpPr txBox="1"/>
          <p:nvPr/>
        </p:nvSpPr>
        <p:spPr>
          <a:xfrm>
            <a:off x="6818670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3D449460-4043-2040-9D93-4192CF124D91}"/>
              </a:ext>
            </a:extLst>
          </p:cNvPr>
          <p:cNvCxnSpPr>
            <a:cxnSpLocks/>
          </p:cNvCxnSpPr>
          <p:nvPr/>
        </p:nvCxnSpPr>
        <p:spPr>
          <a:xfrm>
            <a:off x="7058047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CB12940E-9397-EF49-B36F-D276EEC3C2D8}"/>
              </a:ext>
            </a:extLst>
          </p:cNvPr>
          <p:cNvSpPr txBox="1"/>
          <p:nvPr/>
        </p:nvSpPr>
        <p:spPr>
          <a:xfrm>
            <a:off x="8785901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8A7735CC-950A-C245-80C2-CF3C0DEB7D9F}"/>
              </a:ext>
            </a:extLst>
          </p:cNvPr>
          <p:cNvCxnSpPr>
            <a:cxnSpLocks/>
          </p:cNvCxnSpPr>
          <p:nvPr/>
        </p:nvCxnSpPr>
        <p:spPr>
          <a:xfrm>
            <a:off x="902527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C0F2F9B2-441D-AC45-94BA-FB74C919C987}"/>
              </a:ext>
            </a:extLst>
          </p:cNvPr>
          <p:cNvCxnSpPr>
            <a:cxnSpLocks/>
          </p:cNvCxnSpPr>
          <p:nvPr/>
        </p:nvCxnSpPr>
        <p:spPr>
          <a:xfrm>
            <a:off x="7857702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81FB5C23-A05B-694D-B8BD-EDDB6983D858}"/>
              </a:ext>
            </a:extLst>
          </p:cNvPr>
          <p:cNvCxnSpPr>
            <a:cxnSpLocks/>
          </p:cNvCxnSpPr>
          <p:nvPr/>
        </p:nvCxnSpPr>
        <p:spPr>
          <a:xfrm>
            <a:off x="7450686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EC6C6A2-8F67-A344-A873-0D852CB244F4}"/>
              </a:ext>
            </a:extLst>
          </p:cNvPr>
          <p:cNvSpPr txBox="1"/>
          <p:nvPr/>
        </p:nvSpPr>
        <p:spPr>
          <a:xfrm>
            <a:off x="7090028" y="4121715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01D2E6E-1A20-6E4D-AB0B-1B7422004595}"/>
              </a:ext>
            </a:extLst>
          </p:cNvPr>
          <p:cNvSpPr txBox="1"/>
          <p:nvPr/>
        </p:nvSpPr>
        <p:spPr>
          <a:xfrm>
            <a:off x="7587904" y="411953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7DA3DCA4-EA36-9F48-A6C6-6AD46E36250C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5868762" y="5361031"/>
            <a:ext cx="1393124" cy="646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箭头连接符 240">
            <a:extLst>
              <a:ext uri="{FF2B5EF4-FFF2-40B4-BE49-F238E27FC236}">
                <a16:creationId xmlns:a16="http://schemas.microsoft.com/office/drawing/2014/main" id="{4E1FE184-F495-2549-9769-48D13C4348D8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7659436" y="5353166"/>
            <a:ext cx="627464" cy="65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98ECEACA-B3C5-144A-9499-48EA25815441}"/>
              </a:ext>
            </a:extLst>
          </p:cNvPr>
          <p:cNvCxnSpPr>
            <a:cxnSpLocks/>
            <a:stCxn id="35" idx="2"/>
            <a:endCxn id="226" idx="1"/>
          </p:cNvCxnSpPr>
          <p:nvPr/>
        </p:nvCxnSpPr>
        <p:spPr>
          <a:xfrm>
            <a:off x="2180650" y="5472538"/>
            <a:ext cx="4895527" cy="1069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5A5C44-D620-5D44-8D63-5989C89D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0102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17C465-7515-B443-AC32-B01985373594}"/>
              </a:ext>
            </a:extLst>
          </p:cNvPr>
          <p:cNvSpPr txBox="1"/>
          <p:nvPr/>
        </p:nvSpPr>
        <p:spPr>
          <a:xfrm>
            <a:off x="3529944" y="0"/>
            <a:ext cx="666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67B25C-C07E-BD41-92E2-78B433DF04EB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FAEE3A-E8F3-F049-B9C1-5F1318C7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78365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E4E2653-4283-8A4F-96B4-190087107EA0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0C41-F506-284D-9DED-A4AAAD58688D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631D8B-46CE-464E-BCDB-806790C4EED9}"/>
              </a:ext>
            </a:extLst>
          </p:cNvPr>
          <p:cNvSpPr txBox="1"/>
          <p:nvPr/>
        </p:nvSpPr>
        <p:spPr>
          <a:xfrm>
            <a:off x="38553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CEE1D4-54A8-024F-B77F-67BEE324D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24708"/>
              </p:ext>
            </p:extLst>
          </p:nvPr>
        </p:nvGraphicFramePr>
        <p:xfrm>
          <a:off x="137788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9415A2-8C2D-C24A-B5E8-8DA91EE86D9F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48D2DB-38FC-2144-901E-9F735F26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0486"/>
              </p:ext>
            </p:extLst>
          </p:nvPr>
        </p:nvGraphicFramePr>
        <p:xfrm>
          <a:off x="137788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726E4EC-0CBE-9E4E-8B0A-1B5DDEB85E36}"/>
              </a:ext>
            </a:extLst>
          </p:cNvPr>
          <p:cNvSpPr txBox="1"/>
          <p:nvPr/>
        </p:nvSpPr>
        <p:spPr>
          <a:xfrm>
            <a:off x="-37117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3F458B2-1F87-784D-BBD8-01425B12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57632"/>
              </p:ext>
            </p:extLst>
          </p:nvPr>
        </p:nvGraphicFramePr>
        <p:xfrm>
          <a:off x="137788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73FF5E7-3DF1-8F41-91AB-983E9A0A06BB}"/>
              </a:ext>
            </a:extLst>
          </p:cNvPr>
          <p:cNvSpPr txBox="1"/>
          <p:nvPr/>
        </p:nvSpPr>
        <p:spPr>
          <a:xfrm>
            <a:off x="-37117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24958E9-AD77-9741-99E0-3E274D9D0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6336"/>
              </p:ext>
            </p:extLst>
          </p:nvPr>
        </p:nvGraphicFramePr>
        <p:xfrm>
          <a:off x="137788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DA520B3-9CA3-2D42-9E67-EDF0D03DC4D0}"/>
              </a:ext>
            </a:extLst>
          </p:cNvPr>
          <p:cNvSpPr txBox="1"/>
          <p:nvPr/>
        </p:nvSpPr>
        <p:spPr>
          <a:xfrm>
            <a:off x="-37117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F7EA1BD-14DE-8248-A75C-6350B613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89340"/>
              </p:ext>
            </p:extLst>
          </p:nvPr>
        </p:nvGraphicFramePr>
        <p:xfrm>
          <a:off x="137788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498AD0C-2176-2D46-9AE2-46ACD19A5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02521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385126AE-1381-DE44-9CD9-79371F2DC436}"/>
              </a:ext>
            </a:extLst>
          </p:cNvPr>
          <p:cNvSpPr txBox="1"/>
          <p:nvPr/>
        </p:nvSpPr>
        <p:spPr>
          <a:xfrm>
            <a:off x="138978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4A7CA1-4D3E-4146-9A81-1310276A0992}"/>
              </a:ext>
            </a:extLst>
          </p:cNvPr>
          <p:cNvSpPr txBox="1"/>
          <p:nvPr/>
        </p:nvSpPr>
        <p:spPr>
          <a:xfrm>
            <a:off x="171287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EB8807-2084-EB44-9896-35697EF2E1A8}"/>
              </a:ext>
            </a:extLst>
          </p:cNvPr>
          <p:cNvSpPr txBox="1"/>
          <p:nvPr/>
        </p:nvSpPr>
        <p:spPr>
          <a:xfrm>
            <a:off x="202131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18A63E-6EEC-B945-8518-E6E0FF6B7920}"/>
              </a:ext>
            </a:extLst>
          </p:cNvPr>
          <p:cNvSpPr txBox="1"/>
          <p:nvPr/>
        </p:nvSpPr>
        <p:spPr>
          <a:xfrm>
            <a:off x="232975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D40B07-DFD5-504A-B61E-DBBA8FE7EED9}"/>
              </a:ext>
            </a:extLst>
          </p:cNvPr>
          <p:cNvSpPr txBox="1"/>
          <p:nvPr/>
        </p:nvSpPr>
        <p:spPr>
          <a:xfrm>
            <a:off x="137788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8E84E2-BE3C-BE41-B5BA-4A97B63DD82E}"/>
              </a:ext>
            </a:extLst>
          </p:cNvPr>
          <p:cNvSpPr txBox="1"/>
          <p:nvPr/>
        </p:nvSpPr>
        <p:spPr>
          <a:xfrm>
            <a:off x="170097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02D445-E366-F444-87AD-D9CD3B6B5E12}"/>
              </a:ext>
            </a:extLst>
          </p:cNvPr>
          <p:cNvSpPr txBox="1"/>
          <p:nvPr/>
        </p:nvSpPr>
        <p:spPr>
          <a:xfrm>
            <a:off x="200942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36B755-0CC0-484B-B227-2CF31484BDF5}"/>
              </a:ext>
            </a:extLst>
          </p:cNvPr>
          <p:cNvSpPr txBox="1"/>
          <p:nvPr/>
        </p:nvSpPr>
        <p:spPr>
          <a:xfrm>
            <a:off x="231786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3A1A57-7063-DC44-87D3-62C8ABADE179}"/>
              </a:ext>
            </a:extLst>
          </p:cNvPr>
          <p:cNvSpPr txBox="1"/>
          <p:nvPr/>
        </p:nvSpPr>
        <p:spPr>
          <a:xfrm>
            <a:off x="139667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455F490-740E-B146-9A10-993B7E723DE0}"/>
              </a:ext>
            </a:extLst>
          </p:cNvPr>
          <p:cNvSpPr txBox="1"/>
          <p:nvPr/>
        </p:nvSpPr>
        <p:spPr>
          <a:xfrm>
            <a:off x="171976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C1DA47-15EE-1B49-9730-F18FEA4859FA}"/>
              </a:ext>
            </a:extLst>
          </p:cNvPr>
          <p:cNvSpPr txBox="1"/>
          <p:nvPr/>
        </p:nvSpPr>
        <p:spPr>
          <a:xfrm>
            <a:off x="202820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CB20C7-8903-F249-A90F-922D431F4FAE}"/>
              </a:ext>
            </a:extLst>
          </p:cNvPr>
          <p:cNvSpPr txBox="1"/>
          <p:nvPr/>
        </p:nvSpPr>
        <p:spPr>
          <a:xfrm>
            <a:off x="233665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9E29369-D2D5-614D-8965-E544A5145A18}"/>
              </a:ext>
            </a:extLst>
          </p:cNvPr>
          <p:cNvSpPr txBox="1"/>
          <p:nvPr/>
        </p:nvSpPr>
        <p:spPr>
          <a:xfrm>
            <a:off x="141189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379CC2-7463-214A-AEEE-60311A245262}"/>
              </a:ext>
            </a:extLst>
          </p:cNvPr>
          <p:cNvSpPr txBox="1"/>
          <p:nvPr/>
        </p:nvSpPr>
        <p:spPr>
          <a:xfrm>
            <a:off x="173498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230F59-7997-AA42-AE22-1F1F14678856}"/>
              </a:ext>
            </a:extLst>
          </p:cNvPr>
          <p:cNvSpPr txBox="1"/>
          <p:nvPr/>
        </p:nvSpPr>
        <p:spPr>
          <a:xfrm>
            <a:off x="204343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319A9F-D636-8A48-8B9A-21659B662933}"/>
              </a:ext>
            </a:extLst>
          </p:cNvPr>
          <p:cNvSpPr txBox="1"/>
          <p:nvPr/>
        </p:nvSpPr>
        <p:spPr>
          <a:xfrm>
            <a:off x="235187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B84AE7-4434-8A4C-B9F6-6EC7DBF3176D}"/>
              </a:ext>
            </a:extLst>
          </p:cNvPr>
          <p:cNvSpPr txBox="1"/>
          <p:nvPr/>
        </p:nvSpPr>
        <p:spPr>
          <a:xfrm>
            <a:off x="141561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3D56D8-7966-544D-A1A6-4082BA31E0C3}"/>
              </a:ext>
            </a:extLst>
          </p:cNvPr>
          <p:cNvSpPr txBox="1"/>
          <p:nvPr/>
        </p:nvSpPr>
        <p:spPr>
          <a:xfrm>
            <a:off x="173870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695A20-3632-5742-9161-BEF6FC8D3376}"/>
              </a:ext>
            </a:extLst>
          </p:cNvPr>
          <p:cNvSpPr txBox="1"/>
          <p:nvPr/>
        </p:nvSpPr>
        <p:spPr>
          <a:xfrm>
            <a:off x="204714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AFEEB3-0CA0-074B-B0B5-0D4609942A00}"/>
              </a:ext>
            </a:extLst>
          </p:cNvPr>
          <p:cNvSpPr txBox="1"/>
          <p:nvPr/>
        </p:nvSpPr>
        <p:spPr>
          <a:xfrm>
            <a:off x="235558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D9990F-27D7-EA4B-9677-924C7F5372DF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FA9726-2FBF-6047-8BAF-2C49C1A5C672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BA551A-FC77-DE43-A812-43EA6BD73E93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012D57-F95E-EF41-9BEC-3CC8866DF51B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43C18C0-E572-F94A-969C-C8CC90A28C62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8533D4-C4DF-4742-8874-2875F8118324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3B8924-C90F-9B4E-85EC-6E23F6B43D40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6576587-5404-D442-B64A-B0DE3632E7DD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D622486-571A-CF47-9766-62AAF2A442F3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113C8BE-D41E-EB44-BE89-520F64270998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C855B8-A5D4-9447-8897-E7CB6C0D7F06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53C518-A431-AA45-AA21-F28ECF174C1D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C02061-C8C1-EF4D-8F62-69909ABDF5A7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BE35EB-5DF9-EA46-AF2B-92F7FB310FC0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FAF05E-4212-3141-934B-933CF5E33D19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E7010B-2696-9A41-8EC9-C98EB5108A0C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E36C38-1B60-0647-BFF4-E7C1FD6E6353}"/>
              </a:ext>
            </a:extLst>
          </p:cNvPr>
          <p:cNvSpPr/>
          <p:nvPr/>
        </p:nvSpPr>
        <p:spPr>
          <a:xfrm>
            <a:off x="3186075" y="6071396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F87ADA67-2CFE-E945-A889-F7E446B9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89588"/>
              </p:ext>
            </p:extLst>
          </p:nvPr>
        </p:nvGraphicFramePr>
        <p:xfrm>
          <a:off x="5450543" y="6007855"/>
          <a:ext cx="2354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69660644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8425622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75424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56611107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53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2B19F4-0985-A047-B7BF-707A45E3FF66}"/>
              </a:ext>
            </a:extLst>
          </p:cNvPr>
          <p:cNvSpPr txBox="1"/>
          <p:nvPr/>
        </p:nvSpPr>
        <p:spPr>
          <a:xfrm>
            <a:off x="5509557" y="639479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09F0848-2B49-9E42-8714-34B53E42B214}"/>
              </a:ext>
            </a:extLst>
          </p:cNvPr>
          <p:cNvSpPr txBox="1"/>
          <p:nvPr/>
        </p:nvSpPr>
        <p:spPr>
          <a:xfrm>
            <a:off x="5920285" y="639452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8C9B8A5-E13D-234A-A325-86EDDAD2CA2D}"/>
              </a:ext>
            </a:extLst>
          </p:cNvPr>
          <p:cNvCxnSpPr>
            <a:cxnSpLocks/>
          </p:cNvCxnSpPr>
          <p:nvPr/>
        </p:nvCxnSpPr>
        <p:spPr>
          <a:xfrm>
            <a:off x="30970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7F182B7-5213-9943-A2F6-9FAF825181AD}"/>
              </a:ext>
            </a:extLst>
          </p:cNvPr>
          <p:cNvSpPr txBox="1"/>
          <p:nvPr/>
        </p:nvSpPr>
        <p:spPr>
          <a:xfrm>
            <a:off x="2704953" y="37298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145C141-4F41-9E40-BC4C-7C3061BD9FD1}"/>
              </a:ext>
            </a:extLst>
          </p:cNvPr>
          <p:cNvCxnSpPr>
            <a:cxnSpLocks/>
          </p:cNvCxnSpPr>
          <p:nvPr/>
        </p:nvCxnSpPr>
        <p:spPr>
          <a:xfrm>
            <a:off x="54661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C7BAC7A2-CEEB-2341-99F4-766AD76003F5}"/>
              </a:ext>
            </a:extLst>
          </p:cNvPr>
          <p:cNvCxnSpPr>
            <a:cxnSpLocks/>
          </p:cNvCxnSpPr>
          <p:nvPr/>
        </p:nvCxnSpPr>
        <p:spPr>
          <a:xfrm>
            <a:off x="5059132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51389CC-660C-964E-BF4A-BD9C18973F17}"/>
              </a:ext>
            </a:extLst>
          </p:cNvPr>
          <p:cNvSpPr txBox="1"/>
          <p:nvPr/>
        </p:nvSpPr>
        <p:spPr>
          <a:xfrm>
            <a:off x="4698474" y="37615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1846A4-16BD-414A-B35C-5529B120E3A3}"/>
              </a:ext>
            </a:extLst>
          </p:cNvPr>
          <p:cNvSpPr txBox="1"/>
          <p:nvPr/>
        </p:nvSpPr>
        <p:spPr>
          <a:xfrm>
            <a:off x="5196350" y="37397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DDD8631-C364-B949-A816-580D18100E7A}"/>
              </a:ext>
            </a:extLst>
          </p:cNvPr>
          <p:cNvSpPr txBox="1"/>
          <p:nvPr/>
        </p:nvSpPr>
        <p:spPr>
          <a:xfrm>
            <a:off x="643796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48BA623-EFCA-0B4D-B566-B220ABA09E3B}"/>
              </a:ext>
            </a:extLst>
          </p:cNvPr>
          <p:cNvCxnSpPr>
            <a:cxnSpLocks/>
          </p:cNvCxnSpPr>
          <p:nvPr/>
        </p:nvCxnSpPr>
        <p:spPr>
          <a:xfrm>
            <a:off x="4692432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18ED5F2D-64E6-AD45-95BC-8A14495A6CB0}"/>
              </a:ext>
            </a:extLst>
          </p:cNvPr>
          <p:cNvCxnSpPr>
            <a:cxnSpLocks/>
          </p:cNvCxnSpPr>
          <p:nvPr/>
        </p:nvCxnSpPr>
        <p:spPr>
          <a:xfrm>
            <a:off x="6677344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6684927-193B-8E41-913D-6F4AF352638B}"/>
              </a:ext>
            </a:extLst>
          </p:cNvPr>
          <p:cNvSpPr txBox="1"/>
          <p:nvPr/>
        </p:nvSpPr>
        <p:spPr>
          <a:xfrm>
            <a:off x="442707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CFEA393-28E3-C24A-BEA2-E599ED2E6C7C}"/>
              </a:ext>
            </a:extLst>
          </p:cNvPr>
          <p:cNvSpPr txBox="1"/>
          <p:nvPr/>
        </p:nvSpPr>
        <p:spPr>
          <a:xfrm>
            <a:off x="9474775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E55599E4-7BD0-6348-818F-7EE4B5E78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44686"/>
              </p:ext>
            </p:extLst>
          </p:nvPr>
        </p:nvGraphicFramePr>
        <p:xfrm>
          <a:off x="10814111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C5317E0E-F82A-1940-9F69-E4E47C7C45FB}"/>
              </a:ext>
            </a:extLst>
          </p:cNvPr>
          <p:cNvSpPr txBox="1"/>
          <p:nvPr/>
        </p:nvSpPr>
        <p:spPr>
          <a:xfrm>
            <a:off x="9399105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7CA1058F-9B0D-4B41-8880-14A8938C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36106"/>
              </p:ext>
            </p:extLst>
          </p:nvPr>
        </p:nvGraphicFramePr>
        <p:xfrm>
          <a:off x="10814111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B730307D-B21D-1446-BD68-84C26992D9A2}"/>
              </a:ext>
            </a:extLst>
          </p:cNvPr>
          <p:cNvSpPr txBox="1"/>
          <p:nvPr/>
        </p:nvSpPr>
        <p:spPr>
          <a:xfrm>
            <a:off x="9399105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C38D8F04-6F21-DA4D-9EA1-F7C69A0A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78487"/>
              </p:ext>
            </p:extLst>
          </p:nvPr>
        </p:nvGraphicFramePr>
        <p:xfrm>
          <a:off x="10814111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5DCD48A9-E70A-3F49-BE3E-42880DAEA629}"/>
              </a:ext>
            </a:extLst>
          </p:cNvPr>
          <p:cNvSpPr txBox="1"/>
          <p:nvPr/>
        </p:nvSpPr>
        <p:spPr>
          <a:xfrm>
            <a:off x="9399105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B3A21279-33CE-B44D-9F98-52A28595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10063"/>
              </p:ext>
            </p:extLst>
          </p:nvPr>
        </p:nvGraphicFramePr>
        <p:xfrm>
          <a:off x="10814111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091690DE-7DC7-3340-B431-355285C7FBB3}"/>
              </a:ext>
            </a:extLst>
          </p:cNvPr>
          <p:cNvSpPr txBox="1"/>
          <p:nvPr/>
        </p:nvSpPr>
        <p:spPr>
          <a:xfrm>
            <a:off x="9399105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312D697E-8BB9-E640-B0B5-246EC2CD4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6416"/>
              </p:ext>
            </p:extLst>
          </p:nvPr>
        </p:nvGraphicFramePr>
        <p:xfrm>
          <a:off x="10814111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E9F8260C-424E-DC49-A904-B8EF641B0AAA}"/>
              </a:ext>
            </a:extLst>
          </p:cNvPr>
          <p:cNvSpPr txBox="1"/>
          <p:nvPr/>
        </p:nvSpPr>
        <p:spPr>
          <a:xfrm>
            <a:off x="10826003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D7B48B7-CBCD-014A-9318-1FF3A5245899}"/>
              </a:ext>
            </a:extLst>
          </p:cNvPr>
          <p:cNvSpPr txBox="1"/>
          <p:nvPr/>
        </p:nvSpPr>
        <p:spPr>
          <a:xfrm>
            <a:off x="11149093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34B9624-7E4D-ED4F-8A03-A76499205305}"/>
              </a:ext>
            </a:extLst>
          </p:cNvPr>
          <p:cNvSpPr txBox="1"/>
          <p:nvPr/>
        </p:nvSpPr>
        <p:spPr>
          <a:xfrm>
            <a:off x="11457537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1464A9-034E-A04D-8FD0-7E5D8B298CB2}"/>
              </a:ext>
            </a:extLst>
          </p:cNvPr>
          <p:cNvSpPr txBox="1"/>
          <p:nvPr/>
        </p:nvSpPr>
        <p:spPr>
          <a:xfrm>
            <a:off x="11765981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BFA5112-A2A4-D745-987B-C7E325F6A853}"/>
              </a:ext>
            </a:extLst>
          </p:cNvPr>
          <p:cNvSpPr txBox="1"/>
          <p:nvPr/>
        </p:nvSpPr>
        <p:spPr>
          <a:xfrm>
            <a:off x="10814111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633CE2A-E719-4846-B872-BFE7BCD1F52A}"/>
              </a:ext>
            </a:extLst>
          </p:cNvPr>
          <p:cNvSpPr txBox="1"/>
          <p:nvPr/>
        </p:nvSpPr>
        <p:spPr>
          <a:xfrm>
            <a:off x="11137201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2FDF998-F9C5-5541-9EAB-13DC1B3BA9F8}"/>
              </a:ext>
            </a:extLst>
          </p:cNvPr>
          <p:cNvSpPr txBox="1"/>
          <p:nvPr/>
        </p:nvSpPr>
        <p:spPr>
          <a:xfrm>
            <a:off x="11445645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135A1AA-17CA-0245-9FD1-6DE9737422A0}"/>
              </a:ext>
            </a:extLst>
          </p:cNvPr>
          <p:cNvSpPr txBox="1"/>
          <p:nvPr/>
        </p:nvSpPr>
        <p:spPr>
          <a:xfrm>
            <a:off x="11754089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475EFEB-F45A-4946-9700-FF4369AEB5C9}"/>
              </a:ext>
            </a:extLst>
          </p:cNvPr>
          <p:cNvSpPr txBox="1"/>
          <p:nvPr/>
        </p:nvSpPr>
        <p:spPr>
          <a:xfrm>
            <a:off x="10832897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F360A1E-C076-9C4A-9E76-0D943BC25BB2}"/>
              </a:ext>
            </a:extLst>
          </p:cNvPr>
          <p:cNvSpPr txBox="1"/>
          <p:nvPr/>
        </p:nvSpPr>
        <p:spPr>
          <a:xfrm>
            <a:off x="11155987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1B96E35-0014-C84C-8762-7D543BFF275F}"/>
              </a:ext>
            </a:extLst>
          </p:cNvPr>
          <p:cNvSpPr txBox="1"/>
          <p:nvPr/>
        </p:nvSpPr>
        <p:spPr>
          <a:xfrm>
            <a:off x="11464431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4C7FDDB-9786-6445-80A7-D94970AC45A0}"/>
              </a:ext>
            </a:extLst>
          </p:cNvPr>
          <p:cNvSpPr txBox="1"/>
          <p:nvPr/>
        </p:nvSpPr>
        <p:spPr>
          <a:xfrm>
            <a:off x="11772875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509B55A-C0B1-4540-B871-73646F05BE88}"/>
              </a:ext>
            </a:extLst>
          </p:cNvPr>
          <p:cNvSpPr txBox="1"/>
          <p:nvPr/>
        </p:nvSpPr>
        <p:spPr>
          <a:xfrm>
            <a:off x="10848121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33A01F2-9A2E-4A42-BC64-CD3CE9E1C8EB}"/>
              </a:ext>
            </a:extLst>
          </p:cNvPr>
          <p:cNvSpPr txBox="1"/>
          <p:nvPr/>
        </p:nvSpPr>
        <p:spPr>
          <a:xfrm>
            <a:off x="11171211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3EB472A-3687-FA4C-AAEC-3E27FE068AC4}"/>
              </a:ext>
            </a:extLst>
          </p:cNvPr>
          <p:cNvSpPr txBox="1"/>
          <p:nvPr/>
        </p:nvSpPr>
        <p:spPr>
          <a:xfrm>
            <a:off x="11479655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397ED8B-72C6-EE42-ABBC-595ABF4D7C52}"/>
              </a:ext>
            </a:extLst>
          </p:cNvPr>
          <p:cNvSpPr txBox="1"/>
          <p:nvPr/>
        </p:nvSpPr>
        <p:spPr>
          <a:xfrm>
            <a:off x="11788099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CFB6EC8-A549-C046-9D1E-10CFA90B3023}"/>
              </a:ext>
            </a:extLst>
          </p:cNvPr>
          <p:cNvSpPr txBox="1"/>
          <p:nvPr/>
        </p:nvSpPr>
        <p:spPr>
          <a:xfrm>
            <a:off x="10851833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FB626FF-B42D-0246-8114-47011B1124C7}"/>
              </a:ext>
            </a:extLst>
          </p:cNvPr>
          <p:cNvSpPr txBox="1"/>
          <p:nvPr/>
        </p:nvSpPr>
        <p:spPr>
          <a:xfrm>
            <a:off x="11174923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E0FDD0-46DA-8D44-AB04-40CA111F7827}"/>
              </a:ext>
            </a:extLst>
          </p:cNvPr>
          <p:cNvSpPr txBox="1"/>
          <p:nvPr/>
        </p:nvSpPr>
        <p:spPr>
          <a:xfrm>
            <a:off x="11483367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DC040D1-FCBB-CD41-9439-200E24D6AD3F}"/>
              </a:ext>
            </a:extLst>
          </p:cNvPr>
          <p:cNvSpPr txBox="1"/>
          <p:nvPr/>
        </p:nvSpPr>
        <p:spPr>
          <a:xfrm>
            <a:off x="11791811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4D3D8F10-21B7-0F41-A7F6-0B166CAC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63220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828DD1CD-594C-F540-8B22-515A0B947FB1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7B077EC-E912-8F47-81F7-F832AB7E1755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666115F-C8FE-174C-94EC-64C8E2956D0C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355F5CD-7DCB-5642-8057-4B5962ABDF34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A87D7CF-2B8B-1946-ACF1-CD5008608B47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F5AC239-AEB4-BF4F-B067-A6551903A8B1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569486-4F23-D240-877A-1E62ECC218D9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A14FB85-33C2-E04C-8A7D-820C9CD278CF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F3F7629-FADB-7F49-9FB0-26CAD294B9FF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BDF26D6-7928-EE40-BC60-845642F9F5DD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FFFD82A-2E89-2C47-B9BC-52B4B1A29D44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BDBDA2-F34C-7B4A-B77F-F8979CE74457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88D3310-DB8B-4746-A488-393600201DC0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384925D-0E60-DE4E-9D11-256F6462316C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65C88BF-FC37-AE43-A862-B2252E308EFC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A267DA0-CA7D-A649-A21D-29F50AA27265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52621654-ED8A-294D-A587-6A58010D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92024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6EA1DEDE-AF93-B849-9B53-C7A9C256490E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CDD11B9-6897-4648-AB03-DF8886ECA384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16CE54-E8D3-C541-948E-C9477043EF60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F9CA363-3576-1543-AFEA-34F21B98C1EB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35ED59-C9B2-904F-A3A1-F4C5E59C34B7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A72A27C-D07B-E44D-BDC0-563CFA393018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19BD6FB-1233-664B-BDE8-3BA60174680A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0254EC5-3E52-8643-AC45-55A0763C3FB9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4156CD-1087-EB40-A381-1703E3EDD682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3B8C189-6D42-A64B-9DAE-64FC4EA2423D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D5E827C-4A86-1647-8AD5-E6FF7E69C6B6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84449D5-5D10-4D46-8D57-B5FF61401BDA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93309F-40D6-DF41-91C7-1F4CAD3F2FFD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D0D5F33-E655-1A42-8A5E-92007CE319BE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16EFF9E-4A64-9440-8E95-40EA027BC6D2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0E0BC77-19DD-9B45-8AF3-7C5DB53891D0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5" name="表格 134">
            <a:extLst>
              <a:ext uri="{FF2B5EF4-FFF2-40B4-BE49-F238E27FC236}">
                <a16:creationId xmlns:a16="http://schemas.microsoft.com/office/drawing/2014/main" id="{C26DDF89-F644-EE45-A8AF-16031F6E9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28633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35DFD137-85E8-7F49-AF45-6C774785A508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ED9048-8CB4-B54E-90BC-B26B2D4DD73B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66479D4-9A1E-D742-AD73-FDDC16D82535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D78C1D3-EC12-0A4D-B7C8-E1BEDAC6E9B4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78CD3DE-ABD7-1243-BCEB-326C2F96A498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F16F618-863C-394E-99D9-5745D815F8C0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CA483CC-395D-0048-9AAC-382462130FE0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52243CD-36FA-B741-B14F-9EBA49B97121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3A7F3C5-F866-244A-AAF6-6C07EDFA4602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3B2AD6D-E65E-4746-A50C-A180D83B9C9E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046FC89-C5D4-444D-A3AC-52A4714A62B2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87C93F7-68F8-3B47-82B2-FB38E1B160E3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1AA9266-2DC1-2E4D-ADE7-A1A1D0A485AA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10F3990-653E-9449-8E23-0994E974B229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D8C3F9B-DBE9-2A4A-85C6-A1F21EC42993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A4388C3-DB8C-4E4A-ADBA-0B65CA983707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9ADBB131-FB61-3347-ABF7-0DC4498CA233}"/>
              </a:ext>
            </a:extLst>
          </p:cNvPr>
          <p:cNvCxnSpPr>
            <a:cxnSpLocks/>
          </p:cNvCxnSpPr>
          <p:nvPr/>
        </p:nvCxnSpPr>
        <p:spPr>
          <a:xfrm>
            <a:off x="7061941" y="64394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79484A2-C6C0-DB4C-A932-F28C75209E53}"/>
              </a:ext>
            </a:extLst>
          </p:cNvPr>
          <p:cNvSpPr txBox="1"/>
          <p:nvPr/>
        </p:nvSpPr>
        <p:spPr>
          <a:xfrm>
            <a:off x="6669846" y="3675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FEC49D2D-95DC-A947-8C4E-4E86397EC887}"/>
              </a:ext>
            </a:extLst>
          </p:cNvPr>
          <p:cNvCxnSpPr>
            <a:cxnSpLocks/>
          </p:cNvCxnSpPr>
          <p:nvPr/>
        </p:nvCxnSpPr>
        <p:spPr>
          <a:xfrm>
            <a:off x="726443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5CACEE6-4AE3-B74C-BEDC-9A59C335B1AD}"/>
              </a:ext>
            </a:extLst>
          </p:cNvPr>
          <p:cNvCxnSpPr>
            <a:cxnSpLocks/>
          </p:cNvCxnSpPr>
          <p:nvPr/>
        </p:nvCxnSpPr>
        <p:spPr>
          <a:xfrm>
            <a:off x="885539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54AD0542-6270-454C-8E53-904D411002B5}"/>
              </a:ext>
            </a:extLst>
          </p:cNvPr>
          <p:cNvCxnSpPr>
            <a:cxnSpLocks/>
          </p:cNvCxnSpPr>
          <p:nvPr/>
        </p:nvCxnSpPr>
        <p:spPr>
          <a:xfrm>
            <a:off x="726443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1AFAFB7-8A92-A245-89F5-36E263BC3815}"/>
              </a:ext>
            </a:extLst>
          </p:cNvPr>
          <p:cNvSpPr txBox="1"/>
          <p:nvPr/>
        </p:nvSpPr>
        <p:spPr>
          <a:xfrm>
            <a:off x="769720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53326208-E86D-3640-9B47-038B54FFD8A2}"/>
              </a:ext>
            </a:extLst>
          </p:cNvPr>
          <p:cNvCxnSpPr>
            <a:cxnSpLocks/>
          </p:cNvCxnSpPr>
          <p:nvPr/>
        </p:nvCxnSpPr>
        <p:spPr>
          <a:xfrm>
            <a:off x="9159727" y="6518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EC3F3FB-BA03-7445-A9D1-AB5590B7FB33}"/>
              </a:ext>
            </a:extLst>
          </p:cNvPr>
          <p:cNvSpPr txBox="1"/>
          <p:nvPr/>
        </p:nvSpPr>
        <p:spPr>
          <a:xfrm>
            <a:off x="8799069" y="312887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6D2E9C2-1F2A-8947-AE6B-FE5E782CC783}"/>
              </a:ext>
            </a:extLst>
          </p:cNvPr>
          <p:cNvCxnSpPr>
            <a:cxnSpLocks/>
          </p:cNvCxnSpPr>
          <p:nvPr/>
        </p:nvCxnSpPr>
        <p:spPr>
          <a:xfrm>
            <a:off x="3122949" y="1702675"/>
            <a:ext cx="0" cy="4296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2510846-E303-BF47-8DD7-3A427176AEAD}"/>
              </a:ext>
            </a:extLst>
          </p:cNvPr>
          <p:cNvSpPr txBox="1"/>
          <p:nvPr/>
        </p:nvSpPr>
        <p:spPr>
          <a:xfrm>
            <a:off x="2844045" y="146257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763847E0-7900-0649-815E-C90AE9B4C5BA}"/>
              </a:ext>
            </a:extLst>
          </p:cNvPr>
          <p:cNvCxnSpPr>
            <a:cxnSpLocks/>
          </p:cNvCxnSpPr>
          <p:nvPr/>
        </p:nvCxnSpPr>
        <p:spPr>
          <a:xfrm>
            <a:off x="4274911" y="2012991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1AC0AD6-E23F-0E4A-AB25-0E7E27D18EB8}"/>
              </a:ext>
            </a:extLst>
          </p:cNvPr>
          <p:cNvSpPr txBox="1"/>
          <p:nvPr/>
        </p:nvSpPr>
        <p:spPr>
          <a:xfrm>
            <a:off x="4009556" y="177955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5E124C5E-2807-AD41-9F7F-06144ED5F0DA}"/>
              </a:ext>
            </a:extLst>
          </p:cNvPr>
          <p:cNvCxnSpPr>
            <a:cxnSpLocks/>
          </p:cNvCxnSpPr>
          <p:nvPr/>
        </p:nvCxnSpPr>
        <p:spPr>
          <a:xfrm>
            <a:off x="4696875" y="189872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D0DD702-B89E-D346-9E93-1F9761C04CCC}"/>
              </a:ext>
            </a:extLst>
          </p:cNvPr>
          <p:cNvSpPr txBox="1"/>
          <p:nvPr/>
        </p:nvSpPr>
        <p:spPr>
          <a:xfrm>
            <a:off x="4289860" y="16226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04552923-DAF2-FA41-8750-B9FC3AC03F55}"/>
              </a:ext>
            </a:extLst>
          </p:cNvPr>
          <p:cNvCxnSpPr>
            <a:cxnSpLocks/>
          </p:cNvCxnSpPr>
          <p:nvPr/>
        </p:nvCxnSpPr>
        <p:spPr>
          <a:xfrm>
            <a:off x="5124974" y="18796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B6568F5-9E19-3047-AC29-738127E5273B}"/>
              </a:ext>
            </a:extLst>
          </p:cNvPr>
          <p:cNvSpPr txBox="1"/>
          <p:nvPr/>
        </p:nvSpPr>
        <p:spPr>
          <a:xfrm>
            <a:off x="5013980" y="1626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45A33325-F2D8-814F-BE08-09EFEF0FCC02}"/>
              </a:ext>
            </a:extLst>
          </p:cNvPr>
          <p:cNvCxnSpPr>
            <a:cxnSpLocks/>
          </p:cNvCxnSpPr>
          <p:nvPr/>
        </p:nvCxnSpPr>
        <p:spPr>
          <a:xfrm>
            <a:off x="5511704" y="189278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F2BF7E9-F840-264D-B775-57068DF40951}"/>
              </a:ext>
            </a:extLst>
          </p:cNvPr>
          <p:cNvSpPr txBox="1"/>
          <p:nvPr/>
        </p:nvSpPr>
        <p:spPr>
          <a:xfrm>
            <a:off x="5384386" y="1631340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CAC22AFF-6F16-8240-93C0-49F98EA5DD6C}"/>
              </a:ext>
            </a:extLst>
          </p:cNvPr>
          <p:cNvCxnSpPr>
            <a:cxnSpLocks/>
          </p:cNvCxnSpPr>
          <p:nvPr/>
        </p:nvCxnSpPr>
        <p:spPr>
          <a:xfrm>
            <a:off x="5909255" y="189278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A784F75-BE76-D048-B229-2997724C77FA}"/>
              </a:ext>
            </a:extLst>
          </p:cNvPr>
          <p:cNvSpPr txBox="1"/>
          <p:nvPr/>
        </p:nvSpPr>
        <p:spPr>
          <a:xfrm>
            <a:off x="5641165" y="16376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90594A68-C93D-434D-99CD-7BDE824C5AD7}"/>
              </a:ext>
            </a:extLst>
          </p:cNvPr>
          <p:cNvCxnSpPr>
            <a:cxnSpLocks/>
          </p:cNvCxnSpPr>
          <p:nvPr/>
        </p:nvCxnSpPr>
        <p:spPr>
          <a:xfrm>
            <a:off x="6304247" y="189033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F78B69C-1DCE-8447-A81E-0F149BBDABB0}"/>
              </a:ext>
            </a:extLst>
          </p:cNvPr>
          <p:cNvSpPr txBox="1"/>
          <p:nvPr/>
        </p:nvSpPr>
        <p:spPr>
          <a:xfrm>
            <a:off x="6193253" y="16376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D234B969-B347-D040-A360-DE12FF25BF5A}"/>
              </a:ext>
            </a:extLst>
          </p:cNvPr>
          <p:cNvCxnSpPr>
            <a:cxnSpLocks/>
          </p:cNvCxnSpPr>
          <p:nvPr/>
        </p:nvCxnSpPr>
        <p:spPr>
          <a:xfrm>
            <a:off x="6714866" y="189032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26A64C7-5955-9F47-B350-879975B01C17}"/>
              </a:ext>
            </a:extLst>
          </p:cNvPr>
          <p:cNvSpPr txBox="1"/>
          <p:nvPr/>
        </p:nvSpPr>
        <p:spPr>
          <a:xfrm>
            <a:off x="6603872" y="163766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1A1F4B7F-27AB-EE4D-800A-9E570CFF1FE9}"/>
              </a:ext>
            </a:extLst>
          </p:cNvPr>
          <p:cNvCxnSpPr>
            <a:cxnSpLocks/>
          </p:cNvCxnSpPr>
          <p:nvPr/>
        </p:nvCxnSpPr>
        <p:spPr>
          <a:xfrm>
            <a:off x="7086159" y="188902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050EA0C0-5ACD-0E43-89AF-97C555A77776}"/>
              </a:ext>
            </a:extLst>
          </p:cNvPr>
          <p:cNvSpPr txBox="1"/>
          <p:nvPr/>
        </p:nvSpPr>
        <p:spPr>
          <a:xfrm>
            <a:off x="6818069" y="1633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D662C11F-0361-DB46-912E-A9777F5AC439}"/>
              </a:ext>
            </a:extLst>
          </p:cNvPr>
          <p:cNvCxnSpPr>
            <a:cxnSpLocks/>
          </p:cNvCxnSpPr>
          <p:nvPr/>
        </p:nvCxnSpPr>
        <p:spPr>
          <a:xfrm>
            <a:off x="7475343" y="187958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BD28280-5A95-BB46-B92E-36BDB28FBD4E}"/>
              </a:ext>
            </a:extLst>
          </p:cNvPr>
          <p:cNvSpPr txBox="1"/>
          <p:nvPr/>
        </p:nvSpPr>
        <p:spPr>
          <a:xfrm>
            <a:off x="7364349" y="16269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8EEB87B5-B73C-9344-9C6B-7858C0F5A393}"/>
              </a:ext>
            </a:extLst>
          </p:cNvPr>
          <p:cNvCxnSpPr>
            <a:cxnSpLocks/>
          </p:cNvCxnSpPr>
          <p:nvPr/>
        </p:nvCxnSpPr>
        <p:spPr>
          <a:xfrm>
            <a:off x="7859541" y="1882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B448F96-15B8-DB4D-8938-1EEECCAFA90B}"/>
              </a:ext>
            </a:extLst>
          </p:cNvPr>
          <p:cNvSpPr txBox="1"/>
          <p:nvPr/>
        </p:nvSpPr>
        <p:spPr>
          <a:xfrm>
            <a:off x="7748547" y="16300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F3DB4C57-0327-5F4A-901C-193E42351357}"/>
              </a:ext>
            </a:extLst>
          </p:cNvPr>
          <p:cNvCxnSpPr>
            <a:cxnSpLocks/>
          </p:cNvCxnSpPr>
          <p:nvPr/>
        </p:nvCxnSpPr>
        <p:spPr>
          <a:xfrm>
            <a:off x="8283398" y="18815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29F0B5-5DE7-B441-9415-D7A3F7D9DE2D}"/>
              </a:ext>
            </a:extLst>
          </p:cNvPr>
          <p:cNvSpPr txBox="1"/>
          <p:nvPr/>
        </p:nvSpPr>
        <p:spPr>
          <a:xfrm>
            <a:off x="8172404" y="162889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DD7959A3-960D-C84C-9803-C7A403231572}"/>
              </a:ext>
            </a:extLst>
          </p:cNvPr>
          <p:cNvCxnSpPr>
            <a:cxnSpLocks/>
          </p:cNvCxnSpPr>
          <p:nvPr/>
        </p:nvCxnSpPr>
        <p:spPr>
          <a:xfrm>
            <a:off x="8464198" y="175429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E93C243B-DF71-C14A-A3B8-9011B5EEFD6A}"/>
              </a:ext>
            </a:extLst>
          </p:cNvPr>
          <p:cNvCxnSpPr>
            <a:cxnSpLocks/>
          </p:cNvCxnSpPr>
          <p:nvPr/>
        </p:nvCxnSpPr>
        <p:spPr>
          <a:xfrm>
            <a:off x="8464198" y="2045418"/>
            <a:ext cx="7998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14A8EFA-95CC-A249-BE01-7A6D01569847}"/>
              </a:ext>
            </a:extLst>
          </p:cNvPr>
          <p:cNvSpPr txBox="1"/>
          <p:nvPr/>
        </p:nvSpPr>
        <p:spPr>
          <a:xfrm>
            <a:off x="8562299" y="17338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1719A42F-B3E6-7649-A487-1C5B3747613E}"/>
              </a:ext>
            </a:extLst>
          </p:cNvPr>
          <p:cNvCxnSpPr>
            <a:cxnSpLocks/>
          </p:cNvCxnSpPr>
          <p:nvPr/>
        </p:nvCxnSpPr>
        <p:spPr>
          <a:xfrm>
            <a:off x="3720847" y="298395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783043F8-D3DA-034D-9C08-313724688A5F}"/>
              </a:ext>
            </a:extLst>
          </p:cNvPr>
          <p:cNvCxnSpPr>
            <a:cxnSpLocks/>
          </p:cNvCxnSpPr>
          <p:nvPr/>
        </p:nvCxnSpPr>
        <p:spPr>
          <a:xfrm>
            <a:off x="2912263" y="3254530"/>
            <a:ext cx="808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0B7F915-D8D4-9240-9CB0-BB9EEDE892EB}"/>
              </a:ext>
            </a:extLst>
          </p:cNvPr>
          <p:cNvSpPr txBox="1"/>
          <p:nvPr/>
        </p:nvSpPr>
        <p:spPr>
          <a:xfrm>
            <a:off x="3008266" y="295496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6B4C8BC0-0F51-4A4F-8C04-7DC420E4B72E}"/>
              </a:ext>
            </a:extLst>
          </p:cNvPr>
          <p:cNvCxnSpPr>
            <a:cxnSpLocks/>
          </p:cNvCxnSpPr>
          <p:nvPr/>
        </p:nvCxnSpPr>
        <p:spPr>
          <a:xfrm>
            <a:off x="3930317" y="31174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E9E61AB-4E76-2C4B-8D46-E7089BE0AA8A}"/>
              </a:ext>
            </a:extLst>
          </p:cNvPr>
          <p:cNvSpPr txBox="1"/>
          <p:nvPr/>
        </p:nvSpPr>
        <p:spPr>
          <a:xfrm>
            <a:off x="3819323" y="286479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9383D9DB-5D85-A042-8B2E-1B4D40D0BA06}"/>
              </a:ext>
            </a:extLst>
          </p:cNvPr>
          <p:cNvCxnSpPr>
            <a:cxnSpLocks/>
          </p:cNvCxnSpPr>
          <p:nvPr/>
        </p:nvCxnSpPr>
        <p:spPr>
          <a:xfrm>
            <a:off x="4307302" y="311648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CE244B1-E974-DD49-8C53-E128268DEFDD}"/>
              </a:ext>
            </a:extLst>
          </p:cNvPr>
          <p:cNvSpPr txBox="1"/>
          <p:nvPr/>
        </p:nvSpPr>
        <p:spPr>
          <a:xfrm>
            <a:off x="4196308" y="28638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0409E06F-811B-2A4D-8F6D-CFA5304B8ECD}"/>
              </a:ext>
            </a:extLst>
          </p:cNvPr>
          <p:cNvCxnSpPr>
            <a:cxnSpLocks/>
          </p:cNvCxnSpPr>
          <p:nvPr/>
        </p:nvCxnSpPr>
        <p:spPr>
          <a:xfrm>
            <a:off x="4708029" y="313171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BE05A69-AE89-D74F-B632-E7B073F9510A}"/>
              </a:ext>
            </a:extLst>
          </p:cNvPr>
          <p:cNvSpPr txBox="1"/>
          <p:nvPr/>
        </p:nvSpPr>
        <p:spPr>
          <a:xfrm>
            <a:off x="4597035" y="2879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71843064-D9BC-B341-A71E-6572BCBFA09C}"/>
              </a:ext>
            </a:extLst>
          </p:cNvPr>
          <p:cNvCxnSpPr>
            <a:cxnSpLocks/>
          </p:cNvCxnSpPr>
          <p:nvPr/>
        </p:nvCxnSpPr>
        <p:spPr>
          <a:xfrm>
            <a:off x="5095861" y="311648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30BF65F-458A-9D43-B6BC-99C024198827}"/>
              </a:ext>
            </a:extLst>
          </p:cNvPr>
          <p:cNvSpPr txBox="1"/>
          <p:nvPr/>
        </p:nvSpPr>
        <p:spPr>
          <a:xfrm>
            <a:off x="4984867" y="286382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677A8C0-8868-4449-9D73-D4A907FC6C93}"/>
              </a:ext>
            </a:extLst>
          </p:cNvPr>
          <p:cNvSpPr txBox="1"/>
          <p:nvPr/>
        </p:nvSpPr>
        <p:spPr>
          <a:xfrm>
            <a:off x="6272691" y="639938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E836658-4634-1A4D-AF57-9582D7E955F6}"/>
              </a:ext>
            </a:extLst>
          </p:cNvPr>
          <p:cNvSpPr txBox="1"/>
          <p:nvPr/>
        </p:nvSpPr>
        <p:spPr>
          <a:xfrm>
            <a:off x="6683419" y="639912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4B9597B6-CF50-8F43-A800-220988C49D4F}"/>
              </a:ext>
            </a:extLst>
          </p:cNvPr>
          <p:cNvCxnSpPr>
            <a:cxnSpLocks/>
          </p:cNvCxnSpPr>
          <p:nvPr/>
        </p:nvCxnSpPr>
        <p:spPr>
          <a:xfrm>
            <a:off x="508922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23147F6-BFFF-CD4C-A144-3B3796CA0649}"/>
              </a:ext>
            </a:extLst>
          </p:cNvPr>
          <p:cNvSpPr txBox="1"/>
          <p:nvPr/>
        </p:nvSpPr>
        <p:spPr>
          <a:xfrm>
            <a:off x="4823873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4D98CCB-3794-8F45-BA7A-2E05BB0480CD}"/>
              </a:ext>
            </a:extLst>
          </p:cNvPr>
          <p:cNvSpPr txBox="1"/>
          <p:nvPr/>
        </p:nvSpPr>
        <p:spPr>
          <a:xfrm>
            <a:off x="7076177" y="640343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2F18297-7E47-E748-A676-9ACE8B018F09}"/>
              </a:ext>
            </a:extLst>
          </p:cNvPr>
          <p:cNvSpPr txBox="1"/>
          <p:nvPr/>
        </p:nvSpPr>
        <p:spPr>
          <a:xfrm>
            <a:off x="7486905" y="640316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DDDDBA10-1E8D-2841-8E9F-2E1A5422C9AC}"/>
              </a:ext>
            </a:extLst>
          </p:cNvPr>
          <p:cNvCxnSpPr>
            <a:cxnSpLocks/>
          </p:cNvCxnSpPr>
          <p:nvPr/>
        </p:nvCxnSpPr>
        <p:spPr>
          <a:xfrm>
            <a:off x="5485856" y="44008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1E888C28-5366-3444-A470-4CF8103D55F3}"/>
              </a:ext>
            </a:extLst>
          </p:cNvPr>
          <p:cNvSpPr txBox="1"/>
          <p:nvPr/>
        </p:nvSpPr>
        <p:spPr>
          <a:xfrm>
            <a:off x="5093761" y="412445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072CA03-3A37-5749-83F2-D4DCF70A2273}"/>
              </a:ext>
            </a:extLst>
          </p:cNvPr>
          <p:cNvSpPr txBox="1"/>
          <p:nvPr/>
        </p:nvSpPr>
        <p:spPr>
          <a:xfrm>
            <a:off x="6818670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A5056FF-D665-554C-8A73-B7CDD3E1B17A}"/>
              </a:ext>
            </a:extLst>
          </p:cNvPr>
          <p:cNvCxnSpPr>
            <a:cxnSpLocks/>
          </p:cNvCxnSpPr>
          <p:nvPr/>
        </p:nvCxnSpPr>
        <p:spPr>
          <a:xfrm>
            <a:off x="7058047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EA97C00-993D-944A-882B-FA01B946FEE5}"/>
              </a:ext>
            </a:extLst>
          </p:cNvPr>
          <p:cNvSpPr txBox="1"/>
          <p:nvPr/>
        </p:nvSpPr>
        <p:spPr>
          <a:xfrm>
            <a:off x="8785901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134B9CAA-F6D8-B249-81FE-A8370B5885DE}"/>
              </a:ext>
            </a:extLst>
          </p:cNvPr>
          <p:cNvCxnSpPr>
            <a:cxnSpLocks/>
          </p:cNvCxnSpPr>
          <p:nvPr/>
        </p:nvCxnSpPr>
        <p:spPr>
          <a:xfrm>
            <a:off x="902527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66854FC3-3CD2-574B-A1C2-57FB8A5FB6D5}"/>
              </a:ext>
            </a:extLst>
          </p:cNvPr>
          <p:cNvCxnSpPr>
            <a:cxnSpLocks/>
          </p:cNvCxnSpPr>
          <p:nvPr/>
        </p:nvCxnSpPr>
        <p:spPr>
          <a:xfrm>
            <a:off x="7857702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4B3FB00F-8141-7B46-BC4E-738600F70EB9}"/>
              </a:ext>
            </a:extLst>
          </p:cNvPr>
          <p:cNvCxnSpPr>
            <a:cxnSpLocks/>
          </p:cNvCxnSpPr>
          <p:nvPr/>
        </p:nvCxnSpPr>
        <p:spPr>
          <a:xfrm>
            <a:off x="7450686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0BFDDA8-D008-F640-B190-2DF587AB47C0}"/>
              </a:ext>
            </a:extLst>
          </p:cNvPr>
          <p:cNvSpPr txBox="1"/>
          <p:nvPr/>
        </p:nvSpPr>
        <p:spPr>
          <a:xfrm>
            <a:off x="7090028" y="4121715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B48EB21-D247-914D-8328-DEB4A5E6055C}"/>
              </a:ext>
            </a:extLst>
          </p:cNvPr>
          <p:cNvSpPr txBox="1"/>
          <p:nvPr/>
        </p:nvSpPr>
        <p:spPr>
          <a:xfrm>
            <a:off x="7587904" y="411953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B37345CC-2D42-4E4B-9D1A-1E4D305AB356}"/>
              </a:ext>
            </a:extLst>
          </p:cNvPr>
          <p:cNvCxnSpPr>
            <a:cxnSpLocks/>
          </p:cNvCxnSpPr>
          <p:nvPr/>
        </p:nvCxnSpPr>
        <p:spPr>
          <a:xfrm>
            <a:off x="5489836" y="2979286"/>
            <a:ext cx="0" cy="4239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490B2C1-BAA4-2C40-8131-46134863CD41}"/>
              </a:ext>
            </a:extLst>
          </p:cNvPr>
          <p:cNvSpPr txBox="1"/>
          <p:nvPr/>
        </p:nvSpPr>
        <p:spPr>
          <a:xfrm>
            <a:off x="5118947" y="270845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A8B4C9AF-7747-EF46-B040-2D2EEF8C2CF9}"/>
              </a:ext>
            </a:extLst>
          </p:cNvPr>
          <p:cNvCxnSpPr>
            <a:cxnSpLocks/>
          </p:cNvCxnSpPr>
          <p:nvPr/>
        </p:nvCxnSpPr>
        <p:spPr>
          <a:xfrm>
            <a:off x="5887018" y="312362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A828772-E299-6D41-A967-301FBB84B451}"/>
              </a:ext>
            </a:extLst>
          </p:cNvPr>
          <p:cNvSpPr txBox="1"/>
          <p:nvPr/>
        </p:nvSpPr>
        <p:spPr>
          <a:xfrm>
            <a:off x="5480003" y="284752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C3A4A13B-3FBA-774E-AC57-99FAF4DD478D}"/>
              </a:ext>
            </a:extLst>
          </p:cNvPr>
          <p:cNvCxnSpPr>
            <a:cxnSpLocks/>
          </p:cNvCxnSpPr>
          <p:nvPr/>
        </p:nvCxnSpPr>
        <p:spPr>
          <a:xfrm>
            <a:off x="6315117" y="310451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B7CDDEF-3220-5342-8796-8E7406B2627A}"/>
              </a:ext>
            </a:extLst>
          </p:cNvPr>
          <p:cNvSpPr txBox="1"/>
          <p:nvPr/>
        </p:nvSpPr>
        <p:spPr>
          <a:xfrm>
            <a:off x="6204123" y="285185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93D6639B-D7CF-4A4F-9649-E5BB449F6814}"/>
              </a:ext>
            </a:extLst>
          </p:cNvPr>
          <p:cNvCxnSpPr>
            <a:cxnSpLocks/>
          </p:cNvCxnSpPr>
          <p:nvPr/>
        </p:nvCxnSpPr>
        <p:spPr>
          <a:xfrm>
            <a:off x="6701847" y="311769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DE3A3BAD-9D7C-F044-8615-2A7100AAAAFA}"/>
              </a:ext>
            </a:extLst>
          </p:cNvPr>
          <p:cNvSpPr txBox="1"/>
          <p:nvPr/>
        </p:nvSpPr>
        <p:spPr>
          <a:xfrm>
            <a:off x="6574529" y="2856247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7A90EF7D-FE1B-594C-BB24-17B4E7634E20}"/>
              </a:ext>
            </a:extLst>
          </p:cNvPr>
          <p:cNvCxnSpPr>
            <a:cxnSpLocks/>
          </p:cNvCxnSpPr>
          <p:nvPr/>
        </p:nvCxnSpPr>
        <p:spPr>
          <a:xfrm>
            <a:off x="7099398" y="3117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62A258D8-375A-E848-A556-C5C0C0125761}"/>
              </a:ext>
            </a:extLst>
          </p:cNvPr>
          <p:cNvSpPr txBox="1"/>
          <p:nvPr/>
        </p:nvSpPr>
        <p:spPr>
          <a:xfrm>
            <a:off x="6831308" y="28625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86ADF2A3-3F31-1F42-B961-AC5B1933D875}"/>
              </a:ext>
            </a:extLst>
          </p:cNvPr>
          <p:cNvCxnSpPr>
            <a:cxnSpLocks/>
          </p:cNvCxnSpPr>
          <p:nvPr/>
        </p:nvCxnSpPr>
        <p:spPr>
          <a:xfrm>
            <a:off x="7494390" y="311523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40FE55E4-16AF-3948-B43D-8C2C16995D27}"/>
              </a:ext>
            </a:extLst>
          </p:cNvPr>
          <p:cNvSpPr txBox="1"/>
          <p:nvPr/>
        </p:nvSpPr>
        <p:spPr>
          <a:xfrm>
            <a:off x="7383396" y="286256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2" name="直线箭头连接符 251">
            <a:extLst>
              <a:ext uri="{FF2B5EF4-FFF2-40B4-BE49-F238E27FC236}">
                <a16:creationId xmlns:a16="http://schemas.microsoft.com/office/drawing/2014/main" id="{A22FEC7D-2548-6A45-A655-8C9ACF416F8D}"/>
              </a:ext>
            </a:extLst>
          </p:cNvPr>
          <p:cNvCxnSpPr>
            <a:cxnSpLocks/>
          </p:cNvCxnSpPr>
          <p:nvPr/>
        </p:nvCxnSpPr>
        <p:spPr>
          <a:xfrm>
            <a:off x="7905009" y="31152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9ADDDDE-7AE9-D741-9C05-90C701D2A7F6}"/>
              </a:ext>
            </a:extLst>
          </p:cNvPr>
          <p:cNvSpPr txBox="1"/>
          <p:nvPr/>
        </p:nvSpPr>
        <p:spPr>
          <a:xfrm>
            <a:off x="7794015" y="286256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4" name="直线箭头连接符 253">
            <a:extLst>
              <a:ext uri="{FF2B5EF4-FFF2-40B4-BE49-F238E27FC236}">
                <a16:creationId xmlns:a16="http://schemas.microsoft.com/office/drawing/2014/main" id="{6738A5C4-8FD9-3240-8028-C5493DAAD319}"/>
              </a:ext>
            </a:extLst>
          </p:cNvPr>
          <p:cNvCxnSpPr>
            <a:cxnSpLocks/>
          </p:cNvCxnSpPr>
          <p:nvPr/>
        </p:nvCxnSpPr>
        <p:spPr>
          <a:xfrm>
            <a:off x="8276302" y="31139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DDE8686D-471C-EF45-B879-533A791ACC9E}"/>
              </a:ext>
            </a:extLst>
          </p:cNvPr>
          <p:cNvSpPr txBox="1"/>
          <p:nvPr/>
        </p:nvSpPr>
        <p:spPr>
          <a:xfrm>
            <a:off x="8008212" y="28588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B3246949-A602-1F49-B444-C718CE0E82F4}"/>
              </a:ext>
            </a:extLst>
          </p:cNvPr>
          <p:cNvCxnSpPr>
            <a:cxnSpLocks/>
          </p:cNvCxnSpPr>
          <p:nvPr/>
        </p:nvCxnSpPr>
        <p:spPr>
          <a:xfrm>
            <a:off x="8665486" y="310449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7B1EF327-8963-0146-83B0-B48886814B2E}"/>
              </a:ext>
            </a:extLst>
          </p:cNvPr>
          <p:cNvSpPr txBox="1"/>
          <p:nvPr/>
        </p:nvSpPr>
        <p:spPr>
          <a:xfrm>
            <a:off x="8554492" y="285182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BA932E9E-BB48-464D-B061-A983149127DA}"/>
              </a:ext>
            </a:extLst>
          </p:cNvPr>
          <p:cNvCxnSpPr>
            <a:cxnSpLocks/>
          </p:cNvCxnSpPr>
          <p:nvPr/>
        </p:nvCxnSpPr>
        <p:spPr>
          <a:xfrm>
            <a:off x="9049684" y="31075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C7461BE6-6B98-9449-9E9A-3DE1543932CA}"/>
              </a:ext>
            </a:extLst>
          </p:cNvPr>
          <p:cNvSpPr txBox="1"/>
          <p:nvPr/>
        </p:nvSpPr>
        <p:spPr>
          <a:xfrm>
            <a:off x="8938690" y="2854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B1E1CF33-18B0-0F46-85CE-6C872CE71AD8}"/>
              </a:ext>
            </a:extLst>
          </p:cNvPr>
          <p:cNvCxnSpPr>
            <a:cxnSpLocks/>
          </p:cNvCxnSpPr>
          <p:nvPr/>
        </p:nvCxnSpPr>
        <p:spPr>
          <a:xfrm>
            <a:off x="3119331" y="440865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B5246A5-1BB5-DD45-966B-2D03FEEEAC24}"/>
              </a:ext>
            </a:extLst>
          </p:cNvPr>
          <p:cNvSpPr txBox="1"/>
          <p:nvPr/>
        </p:nvSpPr>
        <p:spPr>
          <a:xfrm>
            <a:off x="3008337" y="412445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8" name="直线箭头连接符 277">
            <a:extLst>
              <a:ext uri="{FF2B5EF4-FFF2-40B4-BE49-F238E27FC236}">
                <a16:creationId xmlns:a16="http://schemas.microsoft.com/office/drawing/2014/main" id="{E1059F34-A84D-ED41-88AB-F695FA2266DA}"/>
              </a:ext>
            </a:extLst>
          </p:cNvPr>
          <p:cNvCxnSpPr>
            <a:cxnSpLocks/>
          </p:cNvCxnSpPr>
          <p:nvPr/>
        </p:nvCxnSpPr>
        <p:spPr>
          <a:xfrm>
            <a:off x="3494076" y="440962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418334A2-79F7-2140-ADA5-30381F77A872}"/>
              </a:ext>
            </a:extLst>
          </p:cNvPr>
          <p:cNvSpPr txBox="1"/>
          <p:nvPr/>
        </p:nvSpPr>
        <p:spPr>
          <a:xfrm>
            <a:off x="3383082" y="415695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266BC9E2-DDDC-2343-A228-6691A0F5903D}"/>
              </a:ext>
            </a:extLst>
          </p:cNvPr>
          <p:cNvCxnSpPr>
            <a:cxnSpLocks/>
          </p:cNvCxnSpPr>
          <p:nvPr/>
        </p:nvCxnSpPr>
        <p:spPr>
          <a:xfrm>
            <a:off x="3871061" y="44086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AB2877-0E75-CA46-B330-5ECFCF3E6D74}"/>
              </a:ext>
            </a:extLst>
          </p:cNvPr>
          <p:cNvSpPr txBox="1"/>
          <p:nvPr/>
        </p:nvSpPr>
        <p:spPr>
          <a:xfrm>
            <a:off x="3760067" y="415598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FE96889-CFC3-BC47-BE86-A15838BAD2C0}"/>
              </a:ext>
            </a:extLst>
          </p:cNvPr>
          <p:cNvCxnSpPr>
            <a:cxnSpLocks/>
          </p:cNvCxnSpPr>
          <p:nvPr/>
        </p:nvCxnSpPr>
        <p:spPr>
          <a:xfrm>
            <a:off x="4271788" y="442388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8B6BB8C2-D0E2-214B-865E-68CDF207492B}"/>
              </a:ext>
            </a:extLst>
          </p:cNvPr>
          <p:cNvSpPr txBox="1"/>
          <p:nvPr/>
        </p:nvSpPr>
        <p:spPr>
          <a:xfrm>
            <a:off x="4160794" y="41712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DD8BAA55-4676-0949-9E32-F428D5AF7C8A}"/>
              </a:ext>
            </a:extLst>
          </p:cNvPr>
          <p:cNvCxnSpPr>
            <a:cxnSpLocks/>
          </p:cNvCxnSpPr>
          <p:nvPr/>
        </p:nvCxnSpPr>
        <p:spPr>
          <a:xfrm>
            <a:off x="4659620" y="440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9B464B7F-AB93-BA47-93D9-2EEBEAA8BF8C}"/>
              </a:ext>
            </a:extLst>
          </p:cNvPr>
          <p:cNvSpPr txBox="1"/>
          <p:nvPr/>
        </p:nvSpPr>
        <p:spPr>
          <a:xfrm>
            <a:off x="4548626" y="415598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6" name="直线箭头连接符 285">
            <a:extLst>
              <a:ext uri="{FF2B5EF4-FFF2-40B4-BE49-F238E27FC236}">
                <a16:creationId xmlns:a16="http://schemas.microsoft.com/office/drawing/2014/main" id="{C4246DC1-D7A0-F743-A600-E252AA6CAE9B}"/>
              </a:ext>
            </a:extLst>
          </p:cNvPr>
          <p:cNvCxnSpPr>
            <a:cxnSpLocks/>
          </p:cNvCxnSpPr>
          <p:nvPr/>
        </p:nvCxnSpPr>
        <p:spPr>
          <a:xfrm>
            <a:off x="3933645" y="188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FF729048-2A44-2A4A-B9E3-3A36FCBE3A3B}"/>
              </a:ext>
            </a:extLst>
          </p:cNvPr>
          <p:cNvCxnSpPr>
            <a:cxnSpLocks/>
          </p:cNvCxnSpPr>
          <p:nvPr/>
        </p:nvCxnSpPr>
        <p:spPr>
          <a:xfrm>
            <a:off x="3526629" y="188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5C2D553D-994C-2045-8D54-762170862743}"/>
              </a:ext>
            </a:extLst>
          </p:cNvPr>
          <p:cNvSpPr txBox="1"/>
          <p:nvPr/>
        </p:nvSpPr>
        <p:spPr>
          <a:xfrm>
            <a:off x="3165971" y="16153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9F5B1B8A-A8BA-D44B-B7AE-3DE1F3F20114}"/>
              </a:ext>
            </a:extLst>
          </p:cNvPr>
          <p:cNvSpPr txBox="1"/>
          <p:nvPr/>
        </p:nvSpPr>
        <p:spPr>
          <a:xfrm>
            <a:off x="3663847" y="16132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3" name="直线箭头连接符 292">
            <a:extLst>
              <a:ext uri="{FF2B5EF4-FFF2-40B4-BE49-F238E27FC236}">
                <a16:creationId xmlns:a16="http://schemas.microsoft.com/office/drawing/2014/main" id="{383B1AB3-CF09-8944-A649-9DA53A5AC31F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040507" y="5361033"/>
            <a:ext cx="1379092" cy="64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469E254A-4A27-2948-B703-4F58F50466E6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4324177" y="2839025"/>
            <a:ext cx="2462122" cy="316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D8786E70-6392-6446-80B8-CCDDFDB2F298}"/>
              </a:ext>
            </a:extLst>
          </p:cNvPr>
          <p:cNvCxnSpPr>
            <a:cxnSpLocks/>
            <a:stCxn id="34" idx="2"/>
            <a:endCxn id="198" idx="1"/>
          </p:cNvCxnSpPr>
          <p:nvPr/>
        </p:nvCxnSpPr>
        <p:spPr>
          <a:xfrm>
            <a:off x="1872206" y="5472539"/>
            <a:ext cx="4400485" cy="1065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1A9083-567B-B046-871A-D6D4E9895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52515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1B8C618-D23B-434E-B8A6-C962D5421698}"/>
              </a:ext>
            </a:extLst>
          </p:cNvPr>
          <p:cNvSpPr txBox="1"/>
          <p:nvPr/>
        </p:nvSpPr>
        <p:spPr>
          <a:xfrm>
            <a:off x="3529944" y="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D80137-41E2-C045-AAA2-F696521FFE76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06226F-3E7E-FE41-9BB8-47A08CD4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60226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001B269-B5E4-2141-B760-1881F96827DA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F83C25-6B98-2046-9C23-2D869E9D14E2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A52AEF-C2FB-744D-A96D-7A39FA8192C4}"/>
              </a:ext>
            </a:extLst>
          </p:cNvPr>
          <p:cNvSpPr txBox="1"/>
          <p:nvPr/>
        </p:nvSpPr>
        <p:spPr>
          <a:xfrm>
            <a:off x="38553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7AE2D69-2448-E64C-ACAB-9AF113B1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1225"/>
              </p:ext>
            </p:extLst>
          </p:nvPr>
        </p:nvGraphicFramePr>
        <p:xfrm>
          <a:off x="137788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8031724-B789-8149-BBBD-B33BA21A6229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3212009-FA0E-9341-A410-1D625F931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1337"/>
              </p:ext>
            </p:extLst>
          </p:nvPr>
        </p:nvGraphicFramePr>
        <p:xfrm>
          <a:off x="137788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AC8A91A-7CD3-BC42-BFAF-02C59B5A9610}"/>
              </a:ext>
            </a:extLst>
          </p:cNvPr>
          <p:cNvSpPr txBox="1"/>
          <p:nvPr/>
        </p:nvSpPr>
        <p:spPr>
          <a:xfrm>
            <a:off x="-37117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8D6A0BF-DAD3-6140-9758-6DB8A79CE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72831"/>
              </p:ext>
            </p:extLst>
          </p:nvPr>
        </p:nvGraphicFramePr>
        <p:xfrm>
          <a:off x="137788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F4C8ABF7-7C2C-CB46-B275-6EFE4E7965E1}"/>
              </a:ext>
            </a:extLst>
          </p:cNvPr>
          <p:cNvSpPr txBox="1"/>
          <p:nvPr/>
        </p:nvSpPr>
        <p:spPr>
          <a:xfrm>
            <a:off x="-37117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EBF50E2-2EFB-F146-8C55-61D1CA4B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08554"/>
              </p:ext>
            </p:extLst>
          </p:nvPr>
        </p:nvGraphicFramePr>
        <p:xfrm>
          <a:off x="137788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778111D-8433-D040-93A6-AF9252ABE0C5}"/>
              </a:ext>
            </a:extLst>
          </p:cNvPr>
          <p:cNvSpPr txBox="1"/>
          <p:nvPr/>
        </p:nvSpPr>
        <p:spPr>
          <a:xfrm>
            <a:off x="-37117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09CF3B3-C31A-B348-83BD-A9D8B8EF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06530"/>
              </p:ext>
            </p:extLst>
          </p:nvPr>
        </p:nvGraphicFramePr>
        <p:xfrm>
          <a:off x="137788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F4404DC-CFF7-1344-96C2-3F559173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08687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2B3D94D0-3BE6-6740-8205-7C8B27ABADBA}"/>
              </a:ext>
            </a:extLst>
          </p:cNvPr>
          <p:cNvSpPr txBox="1"/>
          <p:nvPr/>
        </p:nvSpPr>
        <p:spPr>
          <a:xfrm>
            <a:off x="138978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DDC3688-E3FC-4A4A-88E9-F4499366C457}"/>
              </a:ext>
            </a:extLst>
          </p:cNvPr>
          <p:cNvSpPr txBox="1"/>
          <p:nvPr/>
        </p:nvSpPr>
        <p:spPr>
          <a:xfrm>
            <a:off x="171287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21EACA-298D-D54A-9B9D-F987D7B16B6F}"/>
              </a:ext>
            </a:extLst>
          </p:cNvPr>
          <p:cNvSpPr txBox="1"/>
          <p:nvPr/>
        </p:nvSpPr>
        <p:spPr>
          <a:xfrm>
            <a:off x="202131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C39053-2C0C-7B42-9598-CB836F8427A1}"/>
              </a:ext>
            </a:extLst>
          </p:cNvPr>
          <p:cNvSpPr txBox="1"/>
          <p:nvPr/>
        </p:nvSpPr>
        <p:spPr>
          <a:xfrm>
            <a:off x="232975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4DE10A-8489-8A48-9191-0D2A622286ED}"/>
              </a:ext>
            </a:extLst>
          </p:cNvPr>
          <p:cNvSpPr txBox="1"/>
          <p:nvPr/>
        </p:nvSpPr>
        <p:spPr>
          <a:xfrm>
            <a:off x="137788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53E35C-7E64-1C4A-97EF-82811A13CF7B}"/>
              </a:ext>
            </a:extLst>
          </p:cNvPr>
          <p:cNvSpPr txBox="1"/>
          <p:nvPr/>
        </p:nvSpPr>
        <p:spPr>
          <a:xfrm>
            <a:off x="170097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2580AE-D662-E347-8BC7-87ACE5FDFF46}"/>
              </a:ext>
            </a:extLst>
          </p:cNvPr>
          <p:cNvSpPr txBox="1"/>
          <p:nvPr/>
        </p:nvSpPr>
        <p:spPr>
          <a:xfrm>
            <a:off x="200942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79048B-EBEC-3145-B6BF-6315577F02EF}"/>
              </a:ext>
            </a:extLst>
          </p:cNvPr>
          <p:cNvSpPr txBox="1"/>
          <p:nvPr/>
        </p:nvSpPr>
        <p:spPr>
          <a:xfrm>
            <a:off x="231786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37616C-3A62-E642-88BE-FB06BB4F5480}"/>
              </a:ext>
            </a:extLst>
          </p:cNvPr>
          <p:cNvSpPr txBox="1"/>
          <p:nvPr/>
        </p:nvSpPr>
        <p:spPr>
          <a:xfrm>
            <a:off x="139667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83ED30-007B-B048-8298-62AABE3D895D}"/>
              </a:ext>
            </a:extLst>
          </p:cNvPr>
          <p:cNvSpPr txBox="1"/>
          <p:nvPr/>
        </p:nvSpPr>
        <p:spPr>
          <a:xfrm>
            <a:off x="171976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4A8EF7-AC75-2047-90F2-E3EAE131FFFA}"/>
              </a:ext>
            </a:extLst>
          </p:cNvPr>
          <p:cNvSpPr txBox="1"/>
          <p:nvPr/>
        </p:nvSpPr>
        <p:spPr>
          <a:xfrm>
            <a:off x="202820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79C62A-DEE7-944C-979C-B3A3B361920C}"/>
              </a:ext>
            </a:extLst>
          </p:cNvPr>
          <p:cNvSpPr txBox="1"/>
          <p:nvPr/>
        </p:nvSpPr>
        <p:spPr>
          <a:xfrm>
            <a:off x="233665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40AE61-05E0-9346-837C-162E73E3F9FD}"/>
              </a:ext>
            </a:extLst>
          </p:cNvPr>
          <p:cNvSpPr txBox="1"/>
          <p:nvPr/>
        </p:nvSpPr>
        <p:spPr>
          <a:xfrm>
            <a:off x="141189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E1D86C-9159-9B44-BBA9-F06A52A0483F}"/>
              </a:ext>
            </a:extLst>
          </p:cNvPr>
          <p:cNvSpPr txBox="1"/>
          <p:nvPr/>
        </p:nvSpPr>
        <p:spPr>
          <a:xfrm>
            <a:off x="173498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FF8589-90D7-A543-83C1-480BF54FA40C}"/>
              </a:ext>
            </a:extLst>
          </p:cNvPr>
          <p:cNvSpPr txBox="1"/>
          <p:nvPr/>
        </p:nvSpPr>
        <p:spPr>
          <a:xfrm>
            <a:off x="204343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14FC95-D9C7-C643-A29E-AD023302B322}"/>
              </a:ext>
            </a:extLst>
          </p:cNvPr>
          <p:cNvSpPr txBox="1"/>
          <p:nvPr/>
        </p:nvSpPr>
        <p:spPr>
          <a:xfrm>
            <a:off x="235187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279C98-47FF-5E43-8314-C1722F1FEA5D}"/>
              </a:ext>
            </a:extLst>
          </p:cNvPr>
          <p:cNvSpPr txBox="1"/>
          <p:nvPr/>
        </p:nvSpPr>
        <p:spPr>
          <a:xfrm>
            <a:off x="141561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538999-5C09-784C-8E2E-293530BD96AD}"/>
              </a:ext>
            </a:extLst>
          </p:cNvPr>
          <p:cNvSpPr txBox="1"/>
          <p:nvPr/>
        </p:nvSpPr>
        <p:spPr>
          <a:xfrm>
            <a:off x="173870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F4EC63-8C13-3842-8833-BB7E2551FA34}"/>
              </a:ext>
            </a:extLst>
          </p:cNvPr>
          <p:cNvSpPr txBox="1"/>
          <p:nvPr/>
        </p:nvSpPr>
        <p:spPr>
          <a:xfrm>
            <a:off x="204714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519940-EAB1-284A-A35E-0DB9EA16CBC4}"/>
              </a:ext>
            </a:extLst>
          </p:cNvPr>
          <p:cNvSpPr txBox="1"/>
          <p:nvPr/>
        </p:nvSpPr>
        <p:spPr>
          <a:xfrm>
            <a:off x="235558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D5E46D-0357-C44A-828D-57C312E84EC8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C890C-3130-FB4F-9014-90C2591C26D5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9F9EDB-E959-344A-B067-07500550AB45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AE5DAE8-BB21-8643-B4D6-868A7B606A78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14C14F-583E-6845-9B20-A6E9E5A3C2B4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AE9CFF0-B3F7-E44F-99A6-08B6B372B56E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0F4F32-0E38-2B4A-A58C-EFF880C63890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1F5E9-2BD3-BA45-9653-DF54FB0580E9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E15A1F4-6A0F-5348-A01C-EAED3704E044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A9C1B5-9D97-BC47-8DF0-23C925675F8E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DD5045-5145-1749-8858-0C4E3C7B874A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09AF02-9274-8E42-B406-BE85083BEB70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716DA58-0A6A-0D4E-B593-C7CC3652066A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D1279E5-B23D-CD46-B8D0-F43FFA9D957C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AD97FE-69E0-454F-9101-26D1A177B341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FA8C03-A9DF-7C45-8A55-FF78D54DD2FE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9D9DFA5-F859-0D45-B137-2388AE381601}"/>
              </a:ext>
            </a:extLst>
          </p:cNvPr>
          <p:cNvSpPr/>
          <p:nvPr/>
        </p:nvSpPr>
        <p:spPr>
          <a:xfrm>
            <a:off x="9455224" y="139637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A82AC233-8C0D-2342-9CB4-0F8B7A541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20957"/>
              </p:ext>
            </p:extLst>
          </p:nvPr>
        </p:nvGraphicFramePr>
        <p:xfrm>
          <a:off x="9476779" y="471862"/>
          <a:ext cx="2578896" cy="32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62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2696606441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3384256229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3775424199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2566111074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928545800"/>
                    </a:ext>
                  </a:extLst>
                </a:gridCol>
                <a:gridCol w="322362">
                  <a:extLst>
                    <a:ext uri="{9D8B030D-6E8A-4147-A177-3AD203B41FA5}">
                      <a16:colId xmlns:a16="http://schemas.microsoft.com/office/drawing/2014/main" val="2633026436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53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61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65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71</a:t>
                      </a:r>
                      <a:endParaRPr lang="zh-CN" altLang="en-US" sz="8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97EFFCF-D0E2-6246-B2EA-1635C9DB1F3A}"/>
              </a:ext>
            </a:extLst>
          </p:cNvPr>
          <p:cNvSpPr txBox="1"/>
          <p:nvPr/>
        </p:nvSpPr>
        <p:spPr>
          <a:xfrm>
            <a:off x="9501935" y="814692"/>
            <a:ext cx="26000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190F7267-14F0-B44C-A5A1-EED862DA0E30}"/>
              </a:ext>
            </a:extLst>
          </p:cNvPr>
          <p:cNvCxnSpPr>
            <a:cxnSpLocks/>
          </p:cNvCxnSpPr>
          <p:nvPr/>
        </p:nvCxnSpPr>
        <p:spPr>
          <a:xfrm>
            <a:off x="30970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8A5C992-BEAD-4646-B2DD-552866C2BC27}"/>
              </a:ext>
            </a:extLst>
          </p:cNvPr>
          <p:cNvSpPr txBox="1"/>
          <p:nvPr/>
        </p:nvSpPr>
        <p:spPr>
          <a:xfrm>
            <a:off x="2704953" y="37298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E17BA66-6E83-2A4D-8932-18FFD67A49E1}"/>
              </a:ext>
            </a:extLst>
          </p:cNvPr>
          <p:cNvCxnSpPr>
            <a:cxnSpLocks/>
          </p:cNvCxnSpPr>
          <p:nvPr/>
        </p:nvCxnSpPr>
        <p:spPr>
          <a:xfrm>
            <a:off x="546614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AF8D59BC-9873-7341-AF71-8861DF3CD5FA}"/>
              </a:ext>
            </a:extLst>
          </p:cNvPr>
          <p:cNvCxnSpPr>
            <a:cxnSpLocks/>
          </p:cNvCxnSpPr>
          <p:nvPr/>
        </p:nvCxnSpPr>
        <p:spPr>
          <a:xfrm>
            <a:off x="5059132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0D851EB-B135-0542-8CF2-6DEF8D314407}"/>
              </a:ext>
            </a:extLst>
          </p:cNvPr>
          <p:cNvSpPr txBox="1"/>
          <p:nvPr/>
        </p:nvSpPr>
        <p:spPr>
          <a:xfrm>
            <a:off x="4698474" y="37615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360DD18-64C9-6844-B93B-100B04C5DE47}"/>
              </a:ext>
            </a:extLst>
          </p:cNvPr>
          <p:cNvSpPr txBox="1"/>
          <p:nvPr/>
        </p:nvSpPr>
        <p:spPr>
          <a:xfrm>
            <a:off x="5196350" y="37397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492974-1425-FF45-B52B-4C6AE223888A}"/>
              </a:ext>
            </a:extLst>
          </p:cNvPr>
          <p:cNvSpPr txBox="1"/>
          <p:nvPr/>
        </p:nvSpPr>
        <p:spPr>
          <a:xfrm>
            <a:off x="643796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CA8A54F9-E2F1-CC49-8DE7-A5DC295A8BF5}"/>
              </a:ext>
            </a:extLst>
          </p:cNvPr>
          <p:cNvCxnSpPr>
            <a:cxnSpLocks/>
          </p:cNvCxnSpPr>
          <p:nvPr/>
        </p:nvCxnSpPr>
        <p:spPr>
          <a:xfrm>
            <a:off x="4692432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C719319-DB31-4943-BD1B-76A8A60ACA06}"/>
              </a:ext>
            </a:extLst>
          </p:cNvPr>
          <p:cNvCxnSpPr>
            <a:cxnSpLocks/>
          </p:cNvCxnSpPr>
          <p:nvPr/>
        </p:nvCxnSpPr>
        <p:spPr>
          <a:xfrm>
            <a:off x="6677344" y="786604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9F448-4055-CB4F-9045-0997322582D5}"/>
              </a:ext>
            </a:extLst>
          </p:cNvPr>
          <p:cNvSpPr txBox="1"/>
          <p:nvPr/>
        </p:nvSpPr>
        <p:spPr>
          <a:xfrm>
            <a:off x="4427077" y="553171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A16D881-9783-B644-8FEB-4F7554978100}"/>
              </a:ext>
            </a:extLst>
          </p:cNvPr>
          <p:cNvSpPr txBox="1"/>
          <p:nvPr/>
        </p:nvSpPr>
        <p:spPr>
          <a:xfrm>
            <a:off x="9474775" y="2993337"/>
            <a:ext cx="67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2619D0DE-4176-2940-B147-83261B80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72519"/>
              </p:ext>
            </p:extLst>
          </p:nvPr>
        </p:nvGraphicFramePr>
        <p:xfrm>
          <a:off x="10814111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722522A4-E75B-D544-A8F4-CAE4D9CA57DE}"/>
              </a:ext>
            </a:extLst>
          </p:cNvPr>
          <p:cNvSpPr txBox="1"/>
          <p:nvPr/>
        </p:nvSpPr>
        <p:spPr>
          <a:xfrm>
            <a:off x="9399105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ast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7E2450C1-0665-9843-AB49-258190B38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489"/>
              </p:ext>
            </p:extLst>
          </p:nvPr>
        </p:nvGraphicFramePr>
        <p:xfrm>
          <a:off x="10814111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0D076AF4-A60B-D643-87BC-D35FDC7F85E9}"/>
              </a:ext>
            </a:extLst>
          </p:cNvPr>
          <p:cNvSpPr txBox="1"/>
          <p:nvPr/>
        </p:nvSpPr>
        <p:spPr>
          <a:xfrm>
            <a:off x="9399105" y="4249955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0A02FC24-BF25-AD4A-94C7-F93F45DB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88020"/>
              </p:ext>
            </p:extLst>
          </p:nvPr>
        </p:nvGraphicFramePr>
        <p:xfrm>
          <a:off x="10814111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B667865E-21EA-144A-A973-0BE8B7F780E8}"/>
              </a:ext>
            </a:extLst>
          </p:cNvPr>
          <p:cNvSpPr txBox="1"/>
          <p:nvPr/>
        </p:nvSpPr>
        <p:spPr>
          <a:xfrm>
            <a:off x="9399105" y="4887298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1986FA05-E4FA-094C-9F7C-DAA25C09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08966"/>
              </p:ext>
            </p:extLst>
          </p:nvPr>
        </p:nvGraphicFramePr>
        <p:xfrm>
          <a:off x="10814111" y="4855335"/>
          <a:ext cx="1283974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26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384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384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106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62538707-E8B2-DC4D-B0AD-D072A8EA6C1A}"/>
              </a:ext>
            </a:extLst>
          </p:cNvPr>
          <p:cNvSpPr txBox="1"/>
          <p:nvPr/>
        </p:nvSpPr>
        <p:spPr>
          <a:xfrm>
            <a:off x="9399105" y="5472539"/>
            <a:ext cx="98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C2F3A89B-1E87-7947-8591-F1A151D3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71234"/>
              </p:ext>
            </p:extLst>
          </p:nvPr>
        </p:nvGraphicFramePr>
        <p:xfrm>
          <a:off x="10814111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831618D5-BAE4-4642-87EE-B0994B33CCAD}"/>
              </a:ext>
            </a:extLst>
          </p:cNvPr>
          <p:cNvSpPr txBox="1"/>
          <p:nvPr/>
        </p:nvSpPr>
        <p:spPr>
          <a:xfrm>
            <a:off x="10826003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C61C5B9-863E-AC45-9A73-9D8422736861}"/>
              </a:ext>
            </a:extLst>
          </p:cNvPr>
          <p:cNvSpPr txBox="1"/>
          <p:nvPr/>
        </p:nvSpPr>
        <p:spPr>
          <a:xfrm>
            <a:off x="11149093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C9673F4-2BCC-5B46-B010-D4FC2CAD8DEC}"/>
              </a:ext>
            </a:extLst>
          </p:cNvPr>
          <p:cNvSpPr txBox="1"/>
          <p:nvPr/>
        </p:nvSpPr>
        <p:spPr>
          <a:xfrm>
            <a:off x="11457537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070EB32-4783-4648-ACC7-AC74E7FA8D5B}"/>
              </a:ext>
            </a:extLst>
          </p:cNvPr>
          <p:cNvSpPr txBox="1"/>
          <p:nvPr/>
        </p:nvSpPr>
        <p:spPr>
          <a:xfrm>
            <a:off x="11765981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45F28BF-BC2D-514C-B0B8-A9C25E7B9094}"/>
              </a:ext>
            </a:extLst>
          </p:cNvPr>
          <p:cNvSpPr txBox="1"/>
          <p:nvPr/>
        </p:nvSpPr>
        <p:spPr>
          <a:xfrm>
            <a:off x="10814111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6CD1A99-110D-8449-9E74-3A2E4F5FDFBB}"/>
              </a:ext>
            </a:extLst>
          </p:cNvPr>
          <p:cNvSpPr txBox="1"/>
          <p:nvPr/>
        </p:nvSpPr>
        <p:spPr>
          <a:xfrm>
            <a:off x="11137201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4B901D9-683D-0F4A-9AC9-B1B435515BD9}"/>
              </a:ext>
            </a:extLst>
          </p:cNvPr>
          <p:cNvSpPr txBox="1"/>
          <p:nvPr/>
        </p:nvSpPr>
        <p:spPr>
          <a:xfrm>
            <a:off x="11445645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7AABAA-A9F2-434D-B459-91341C456426}"/>
              </a:ext>
            </a:extLst>
          </p:cNvPr>
          <p:cNvSpPr txBox="1"/>
          <p:nvPr/>
        </p:nvSpPr>
        <p:spPr>
          <a:xfrm>
            <a:off x="11754089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287FAE5-525E-054C-8B0B-29127490063B}"/>
              </a:ext>
            </a:extLst>
          </p:cNvPr>
          <p:cNvSpPr txBox="1"/>
          <p:nvPr/>
        </p:nvSpPr>
        <p:spPr>
          <a:xfrm>
            <a:off x="10832897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0AA9AB4-AC70-5145-AB5B-F40D33EA698A}"/>
              </a:ext>
            </a:extLst>
          </p:cNvPr>
          <p:cNvSpPr txBox="1"/>
          <p:nvPr/>
        </p:nvSpPr>
        <p:spPr>
          <a:xfrm>
            <a:off x="11155987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8E11534-1525-D24D-B1DB-BD40668DA2FA}"/>
              </a:ext>
            </a:extLst>
          </p:cNvPr>
          <p:cNvSpPr txBox="1"/>
          <p:nvPr/>
        </p:nvSpPr>
        <p:spPr>
          <a:xfrm>
            <a:off x="11464431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FD606BD-3CCA-724C-BA0A-8BA7158B2CDA}"/>
              </a:ext>
            </a:extLst>
          </p:cNvPr>
          <p:cNvSpPr txBox="1"/>
          <p:nvPr/>
        </p:nvSpPr>
        <p:spPr>
          <a:xfrm>
            <a:off x="11772875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257C11-9416-6743-8632-BE65F8EF828B}"/>
              </a:ext>
            </a:extLst>
          </p:cNvPr>
          <p:cNvSpPr txBox="1"/>
          <p:nvPr/>
        </p:nvSpPr>
        <p:spPr>
          <a:xfrm>
            <a:off x="10848121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E1CE19E-C055-A344-83C9-DCFDB6A0FB16}"/>
              </a:ext>
            </a:extLst>
          </p:cNvPr>
          <p:cNvSpPr txBox="1"/>
          <p:nvPr/>
        </p:nvSpPr>
        <p:spPr>
          <a:xfrm>
            <a:off x="11171211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D4513B-224B-B34D-92DD-32CD0EB8904D}"/>
              </a:ext>
            </a:extLst>
          </p:cNvPr>
          <p:cNvSpPr txBox="1"/>
          <p:nvPr/>
        </p:nvSpPr>
        <p:spPr>
          <a:xfrm>
            <a:off x="11479655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61DB64E-6266-D34C-918E-A0A7C4C1B75A}"/>
              </a:ext>
            </a:extLst>
          </p:cNvPr>
          <p:cNvSpPr txBox="1"/>
          <p:nvPr/>
        </p:nvSpPr>
        <p:spPr>
          <a:xfrm>
            <a:off x="11788099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ECBEAF8-E58F-8D4D-8E66-06C460628432}"/>
              </a:ext>
            </a:extLst>
          </p:cNvPr>
          <p:cNvSpPr txBox="1"/>
          <p:nvPr/>
        </p:nvSpPr>
        <p:spPr>
          <a:xfrm>
            <a:off x="10851833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A4A11-60C4-D844-AF59-CBDFB65DF516}"/>
              </a:ext>
            </a:extLst>
          </p:cNvPr>
          <p:cNvSpPr txBox="1"/>
          <p:nvPr/>
        </p:nvSpPr>
        <p:spPr>
          <a:xfrm>
            <a:off x="11174923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0148124-5D1D-E243-9224-27069AFA13FE}"/>
              </a:ext>
            </a:extLst>
          </p:cNvPr>
          <p:cNvSpPr txBox="1"/>
          <p:nvPr/>
        </p:nvSpPr>
        <p:spPr>
          <a:xfrm>
            <a:off x="11483367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0F5B9CA-2A83-4942-99C9-5DA00F0F16CF}"/>
              </a:ext>
            </a:extLst>
          </p:cNvPr>
          <p:cNvSpPr txBox="1"/>
          <p:nvPr/>
        </p:nvSpPr>
        <p:spPr>
          <a:xfrm>
            <a:off x="11791811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909E16CB-9C5C-704D-9C85-5120B0FD9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9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7C9152FA-58B4-F244-ACD0-7AB3B1C24872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4E45EAA-1ECB-3140-B94E-926292233C8A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63435CD-6BE4-1B44-A562-5FC49918C411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B1707EB-10D4-2C42-918A-F61C0DBB40A8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6F980E-F1D4-E14E-B0F2-4C8A7CA99E27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60EE069-DE0A-6342-81B1-C60C4B41B24F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182211F-53B9-374B-BC5C-3A4A91EE8BFB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4F65F67-F0A8-0040-A19E-81241D099953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8F46448-E920-B641-8009-3B1E90E04452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AFDC29B-EC7C-3C48-A999-E073C0B34F96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5793EEC-A223-8E41-BF57-0568DC790E00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1166E75-2CC5-E247-AFC4-A2A86F6168B1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F436C25-B285-3340-B181-DD1762C21357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5705A4-2681-154C-8666-231914F72810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E71D207-EFD3-BE47-9E57-8B9E7D467955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C423FBE-0EBF-AB42-A857-75AE5206BF5D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43B6B44B-007E-D440-8D30-4678651D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97368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AB254064-A8E9-734B-B472-AFDCB19BEBA9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7E06B98-189F-1446-B412-6D843F363982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B68A776-0BB4-2542-B676-BB80476638CB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F1D968C-33B8-294E-9A47-9DBCE3CFE5CB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686CF79-3ADC-394C-A031-644EF7463BE1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A4F934A-3B50-3E45-8F1D-0ABD1359FCB3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6A39E2D-8483-8C49-90A6-9F8E1E5B49E3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ED36DD6-0CA5-F04E-AF46-9F162945E5AC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30A7B4E-3FFA-1B43-8B73-D8CE3E72121E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E1F1049-8446-B945-BA5F-66EC457867F5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7D27105-4CDA-6942-BA9F-E9AF770F1F3C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6993380-46F2-4C4A-9956-40A4C2EB421E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EC6CEE7-F612-E54E-8200-91A0DFD8D72B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D42CD2B-FC55-B54E-9EC0-C796FD99A83D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0857D0E-A5E0-6F4D-82A3-071038489A7B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3693013-7B18-0747-934B-88CF379D02DF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5" name="表格 134">
            <a:extLst>
              <a:ext uri="{FF2B5EF4-FFF2-40B4-BE49-F238E27FC236}">
                <a16:creationId xmlns:a16="http://schemas.microsoft.com/office/drawing/2014/main" id="{ADC3B1ED-6BF8-D641-B132-DA217432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45148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DC75864D-7015-1041-B5AA-4CDBC6D72E1E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C4FE5CC-4162-EE4A-B261-5F5BB3E3A02D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BBBCB45-351F-6947-997C-6BE6AE220D69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1D79ADA-5FA4-1040-964C-87C81B1C3A5F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4B5508C-D58D-BB43-AF03-D3CCDCF74F5F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931A806-5118-1447-846E-1EE3A6209594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FFB6355-6CD3-A643-83AC-8BCF1A30533A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5B30886-4B73-2044-96F1-0FD233E41588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29E4710-AB1E-BD41-BBF3-A42A7A265BED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AE14203-5166-F04B-B8BA-180C75D0672E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65F342C-39C5-094F-80CB-358DD292717D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1539A2B-761A-2442-975D-7516DFD61722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2E6615D-780D-534F-BCD7-5DB38A5946DE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D7214CF-5728-4242-8717-22590808043E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C7FD1ED-FEA5-224F-A7A9-B1C853E4EF66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18DB60D-CA5D-4E45-9420-8FB0F2E97573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9117055-977E-3E46-BD87-DBEA0EB1F4CD}"/>
              </a:ext>
            </a:extLst>
          </p:cNvPr>
          <p:cNvCxnSpPr>
            <a:cxnSpLocks/>
          </p:cNvCxnSpPr>
          <p:nvPr/>
        </p:nvCxnSpPr>
        <p:spPr>
          <a:xfrm>
            <a:off x="7061941" y="64394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6769A41-88B6-F84E-BEF6-4B9D8C8AFB78}"/>
              </a:ext>
            </a:extLst>
          </p:cNvPr>
          <p:cNvSpPr txBox="1"/>
          <p:nvPr/>
        </p:nvSpPr>
        <p:spPr>
          <a:xfrm>
            <a:off x="6669846" y="3675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F9E2FD73-86BE-9B4E-BE9C-96D3C08E963A}"/>
              </a:ext>
            </a:extLst>
          </p:cNvPr>
          <p:cNvCxnSpPr>
            <a:cxnSpLocks/>
          </p:cNvCxnSpPr>
          <p:nvPr/>
        </p:nvCxnSpPr>
        <p:spPr>
          <a:xfrm>
            <a:off x="726443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3BFA4F67-5EAC-4047-BF6F-3805448F8AE2}"/>
              </a:ext>
            </a:extLst>
          </p:cNvPr>
          <p:cNvCxnSpPr>
            <a:cxnSpLocks/>
          </p:cNvCxnSpPr>
          <p:nvPr/>
        </p:nvCxnSpPr>
        <p:spPr>
          <a:xfrm>
            <a:off x="885539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05571C90-5F91-9B4F-98D5-83C0E6155FB9}"/>
              </a:ext>
            </a:extLst>
          </p:cNvPr>
          <p:cNvCxnSpPr>
            <a:cxnSpLocks/>
          </p:cNvCxnSpPr>
          <p:nvPr/>
        </p:nvCxnSpPr>
        <p:spPr>
          <a:xfrm>
            <a:off x="726443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89A7E5-EA56-BD44-AE57-C1EC713DBE39}"/>
              </a:ext>
            </a:extLst>
          </p:cNvPr>
          <p:cNvSpPr txBox="1"/>
          <p:nvPr/>
        </p:nvSpPr>
        <p:spPr>
          <a:xfrm>
            <a:off x="769720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58BC442D-83F6-8F47-A751-048B025E1981}"/>
              </a:ext>
            </a:extLst>
          </p:cNvPr>
          <p:cNvCxnSpPr>
            <a:cxnSpLocks/>
          </p:cNvCxnSpPr>
          <p:nvPr/>
        </p:nvCxnSpPr>
        <p:spPr>
          <a:xfrm>
            <a:off x="9159727" y="6518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51EC9A2-E9E4-F24B-9C13-B2A149DDBBEC}"/>
              </a:ext>
            </a:extLst>
          </p:cNvPr>
          <p:cNvSpPr txBox="1"/>
          <p:nvPr/>
        </p:nvSpPr>
        <p:spPr>
          <a:xfrm>
            <a:off x="8799069" y="312887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F458A814-5862-F74E-9C6B-AA36369A85E6}"/>
              </a:ext>
            </a:extLst>
          </p:cNvPr>
          <p:cNvCxnSpPr>
            <a:cxnSpLocks/>
          </p:cNvCxnSpPr>
          <p:nvPr/>
        </p:nvCxnSpPr>
        <p:spPr>
          <a:xfrm>
            <a:off x="3122949" y="1702675"/>
            <a:ext cx="0" cy="4296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ABC8113-A7DC-5844-9ECB-10AC29BE8FF9}"/>
              </a:ext>
            </a:extLst>
          </p:cNvPr>
          <p:cNvSpPr txBox="1"/>
          <p:nvPr/>
        </p:nvSpPr>
        <p:spPr>
          <a:xfrm>
            <a:off x="2844045" y="146257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A962FFDC-B5EA-C940-985B-ABC004FA31C5}"/>
              </a:ext>
            </a:extLst>
          </p:cNvPr>
          <p:cNvCxnSpPr>
            <a:cxnSpLocks/>
          </p:cNvCxnSpPr>
          <p:nvPr/>
        </p:nvCxnSpPr>
        <p:spPr>
          <a:xfrm>
            <a:off x="4274911" y="2012991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5C6C19F-1BBA-2E40-9AF0-6907C880CE86}"/>
              </a:ext>
            </a:extLst>
          </p:cNvPr>
          <p:cNvSpPr txBox="1"/>
          <p:nvPr/>
        </p:nvSpPr>
        <p:spPr>
          <a:xfrm>
            <a:off x="4009556" y="177955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2B4D4348-DFB7-5845-B5DB-64BB07AB70A4}"/>
              </a:ext>
            </a:extLst>
          </p:cNvPr>
          <p:cNvCxnSpPr>
            <a:cxnSpLocks/>
          </p:cNvCxnSpPr>
          <p:nvPr/>
        </p:nvCxnSpPr>
        <p:spPr>
          <a:xfrm>
            <a:off x="4696875" y="189872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9121473-7D1E-514A-A8FE-E4F3AD0511D3}"/>
              </a:ext>
            </a:extLst>
          </p:cNvPr>
          <p:cNvSpPr txBox="1"/>
          <p:nvPr/>
        </p:nvSpPr>
        <p:spPr>
          <a:xfrm>
            <a:off x="4289860" y="16226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BB174E04-B743-344F-80E5-12928400A4EF}"/>
              </a:ext>
            </a:extLst>
          </p:cNvPr>
          <p:cNvCxnSpPr>
            <a:cxnSpLocks/>
          </p:cNvCxnSpPr>
          <p:nvPr/>
        </p:nvCxnSpPr>
        <p:spPr>
          <a:xfrm>
            <a:off x="5124974" y="18796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7BC0F23-A8AD-1E41-A2F9-A22B775E2F49}"/>
              </a:ext>
            </a:extLst>
          </p:cNvPr>
          <p:cNvSpPr txBox="1"/>
          <p:nvPr/>
        </p:nvSpPr>
        <p:spPr>
          <a:xfrm>
            <a:off x="5013980" y="1626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7D4F988-7EF4-6941-96D8-76140E36AEE4}"/>
              </a:ext>
            </a:extLst>
          </p:cNvPr>
          <p:cNvCxnSpPr>
            <a:cxnSpLocks/>
          </p:cNvCxnSpPr>
          <p:nvPr/>
        </p:nvCxnSpPr>
        <p:spPr>
          <a:xfrm>
            <a:off x="5511704" y="189278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3B0A208-5396-FB4F-A69F-96EA039444E6}"/>
              </a:ext>
            </a:extLst>
          </p:cNvPr>
          <p:cNvSpPr txBox="1"/>
          <p:nvPr/>
        </p:nvSpPr>
        <p:spPr>
          <a:xfrm>
            <a:off x="5384386" y="1631340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8F4AE5E9-7864-5B4B-B179-85B5648AFF5F}"/>
              </a:ext>
            </a:extLst>
          </p:cNvPr>
          <p:cNvCxnSpPr>
            <a:cxnSpLocks/>
          </p:cNvCxnSpPr>
          <p:nvPr/>
        </p:nvCxnSpPr>
        <p:spPr>
          <a:xfrm>
            <a:off x="5909255" y="189278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F0B874C-5EE4-AC4E-854E-90E3462FCD7A}"/>
              </a:ext>
            </a:extLst>
          </p:cNvPr>
          <p:cNvSpPr txBox="1"/>
          <p:nvPr/>
        </p:nvSpPr>
        <p:spPr>
          <a:xfrm>
            <a:off x="5641165" y="16376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675CFE6D-EB22-A744-8F7C-31F2CBADDEA4}"/>
              </a:ext>
            </a:extLst>
          </p:cNvPr>
          <p:cNvCxnSpPr>
            <a:cxnSpLocks/>
          </p:cNvCxnSpPr>
          <p:nvPr/>
        </p:nvCxnSpPr>
        <p:spPr>
          <a:xfrm>
            <a:off x="6304247" y="189033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46FEBF6-A39A-334D-B7C4-3AF2AFD92E12}"/>
              </a:ext>
            </a:extLst>
          </p:cNvPr>
          <p:cNvSpPr txBox="1"/>
          <p:nvPr/>
        </p:nvSpPr>
        <p:spPr>
          <a:xfrm>
            <a:off x="6193253" y="16376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4747638D-1F0C-2E45-A95E-DE47AC5310EB}"/>
              </a:ext>
            </a:extLst>
          </p:cNvPr>
          <p:cNvCxnSpPr>
            <a:cxnSpLocks/>
          </p:cNvCxnSpPr>
          <p:nvPr/>
        </p:nvCxnSpPr>
        <p:spPr>
          <a:xfrm>
            <a:off x="6714866" y="189032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951E31-B901-A44B-BC40-85D878A3EA3D}"/>
              </a:ext>
            </a:extLst>
          </p:cNvPr>
          <p:cNvSpPr txBox="1"/>
          <p:nvPr/>
        </p:nvSpPr>
        <p:spPr>
          <a:xfrm>
            <a:off x="6603872" y="163766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38023EC-6896-8C4C-AB34-9E4D65230D6E}"/>
              </a:ext>
            </a:extLst>
          </p:cNvPr>
          <p:cNvCxnSpPr>
            <a:cxnSpLocks/>
          </p:cNvCxnSpPr>
          <p:nvPr/>
        </p:nvCxnSpPr>
        <p:spPr>
          <a:xfrm>
            <a:off x="7086159" y="188902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5446C21-88B8-7B40-9FF5-41280CE12B21}"/>
              </a:ext>
            </a:extLst>
          </p:cNvPr>
          <p:cNvSpPr txBox="1"/>
          <p:nvPr/>
        </p:nvSpPr>
        <p:spPr>
          <a:xfrm>
            <a:off x="6818069" y="1633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F2385A3E-E054-1347-9DC7-6294B1F3E022}"/>
              </a:ext>
            </a:extLst>
          </p:cNvPr>
          <p:cNvCxnSpPr>
            <a:cxnSpLocks/>
          </p:cNvCxnSpPr>
          <p:nvPr/>
        </p:nvCxnSpPr>
        <p:spPr>
          <a:xfrm>
            <a:off x="7475343" y="187958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09317FE-DD31-E84C-BB97-579B9D6A20F1}"/>
              </a:ext>
            </a:extLst>
          </p:cNvPr>
          <p:cNvSpPr txBox="1"/>
          <p:nvPr/>
        </p:nvSpPr>
        <p:spPr>
          <a:xfrm>
            <a:off x="7364349" y="16269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0A4B2CC1-6EE1-2043-95C6-536D8824B245}"/>
              </a:ext>
            </a:extLst>
          </p:cNvPr>
          <p:cNvCxnSpPr>
            <a:cxnSpLocks/>
          </p:cNvCxnSpPr>
          <p:nvPr/>
        </p:nvCxnSpPr>
        <p:spPr>
          <a:xfrm>
            <a:off x="7859541" y="1882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661115-3F81-FB4C-B312-218F17E74A7A}"/>
              </a:ext>
            </a:extLst>
          </p:cNvPr>
          <p:cNvSpPr txBox="1"/>
          <p:nvPr/>
        </p:nvSpPr>
        <p:spPr>
          <a:xfrm>
            <a:off x="7748547" y="16300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F6C457A3-0F30-9F4A-88D0-BF901199B377}"/>
              </a:ext>
            </a:extLst>
          </p:cNvPr>
          <p:cNvCxnSpPr>
            <a:cxnSpLocks/>
          </p:cNvCxnSpPr>
          <p:nvPr/>
        </p:nvCxnSpPr>
        <p:spPr>
          <a:xfrm>
            <a:off x="8283398" y="18815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4E2183A-30F2-4744-A17B-5872BBC9175F}"/>
              </a:ext>
            </a:extLst>
          </p:cNvPr>
          <p:cNvSpPr txBox="1"/>
          <p:nvPr/>
        </p:nvSpPr>
        <p:spPr>
          <a:xfrm>
            <a:off x="8172404" y="162889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ECDF5230-F29A-A248-87EB-BD089962DCD6}"/>
              </a:ext>
            </a:extLst>
          </p:cNvPr>
          <p:cNvCxnSpPr>
            <a:cxnSpLocks/>
          </p:cNvCxnSpPr>
          <p:nvPr/>
        </p:nvCxnSpPr>
        <p:spPr>
          <a:xfrm>
            <a:off x="8464198" y="175429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C044FD94-DC7C-9B4F-BA35-7662205E41A8}"/>
              </a:ext>
            </a:extLst>
          </p:cNvPr>
          <p:cNvCxnSpPr>
            <a:cxnSpLocks/>
          </p:cNvCxnSpPr>
          <p:nvPr/>
        </p:nvCxnSpPr>
        <p:spPr>
          <a:xfrm>
            <a:off x="8464198" y="2045418"/>
            <a:ext cx="7998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AE2C20-4FCC-B343-BA35-CC543B9160D8}"/>
              </a:ext>
            </a:extLst>
          </p:cNvPr>
          <p:cNvSpPr txBox="1"/>
          <p:nvPr/>
        </p:nvSpPr>
        <p:spPr>
          <a:xfrm>
            <a:off x="8562299" y="17338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BB7C620D-EF36-9D47-8C91-F9FAE00BBD60}"/>
              </a:ext>
            </a:extLst>
          </p:cNvPr>
          <p:cNvCxnSpPr>
            <a:cxnSpLocks/>
          </p:cNvCxnSpPr>
          <p:nvPr/>
        </p:nvCxnSpPr>
        <p:spPr>
          <a:xfrm>
            <a:off x="3720847" y="2983954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BD1ABAF-A9D3-2542-981A-6F59451839F8}"/>
              </a:ext>
            </a:extLst>
          </p:cNvPr>
          <p:cNvCxnSpPr>
            <a:cxnSpLocks/>
          </p:cNvCxnSpPr>
          <p:nvPr/>
        </p:nvCxnSpPr>
        <p:spPr>
          <a:xfrm>
            <a:off x="2912263" y="3254530"/>
            <a:ext cx="808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0467D1B-B3D8-B548-B082-3A69856131B6}"/>
              </a:ext>
            </a:extLst>
          </p:cNvPr>
          <p:cNvSpPr txBox="1"/>
          <p:nvPr/>
        </p:nvSpPr>
        <p:spPr>
          <a:xfrm>
            <a:off x="3008266" y="295496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AA6C72CE-105E-3F4A-9581-52DDD1A48195}"/>
              </a:ext>
            </a:extLst>
          </p:cNvPr>
          <p:cNvCxnSpPr>
            <a:cxnSpLocks/>
          </p:cNvCxnSpPr>
          <p:nvPr/>
        </p:nvCxnSpPr>
        <p:spPr>
          <a:xfrm>
            <a:off x="3930317" y="311745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FD1A921-2A91-1F4F-A05C-BFD40FB153C0}"/>
              </a:ext>
            </a:extLst>
          </p:cNvPr>
          <p:cNvSpPr txBox="1"/>
          <p:nvPr/>
        </p:nvSpPr>
        <p:spPr>
          <a:xfrm>
            <a:off x="3819323" y="286479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56A9EF82-983E-E44E-A02B-743C315DB17F}"/>
              </a:ext>
            </a:extLst>
          </p:cNvPr>
          <p:cNvCxnSpPr>
            <a:cxnSpLocks/>
          </p:cNvCxnSpPr>
          <p:nvPr/>
        </p:nvCxnSpPr>
        <p:spPr>
          <a:xfrm>
            <a:off x="4307302" y="311648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E18A311-AE83-B742-A110-C507A221DFFF}"/>
              </a:ext>
            </a:extLst>
          </p:cNvPr>
          <p:cNvSpPr txBox="1"/>
          <p:nvPr/>
        </p:nvSpPr>
        <p:spPr>
          <a:xfrm>
            <a:off x="4196308" y="28638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6621BC7A-5E86-9946-A0DE-68A671C2BC37}"/>
              </a:ext>
            </a:extLst>
          </p:cNvPr>
          <p:cNvCxnSpPr>
            <a:cxnSpLocks/>
          </p:cNvCxnSpPr>
          <p:nvPr/>
        </p:nvCxnSpPr>
        <p:spPr>
          <a:xfrm>
            <a:off x="4708029" y="313171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BF47729-E8E1-354D-B51A-0AD93181801B}"/>
              </a:ext>
            </a:extLst>
          </p:cNvPr>
          <p:cNvSpPr txBox="1"/>
          <p:nvPr/>
        </p:nvSpPr>
        <p:spPr>
          <a:xfrm>
            <a:off x="4597035" y="2879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903FAB58-7505-E147-8175-A270A56AF91F}"/>
              </a:ext>
            </a:extLst>
          </p:cNvPr>
          <p:cNvCxnSpPr>
            <a:cxnSpLocks/>
          </p:cNvCxnSpPr>
          <p:nvPr/>
        </p:nvCxnSpPr>
        <p:spPr>
          <a:xfrm>
            <a:off x="5095861" y="311648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84FB007A-9DE2-4642-99CB-6E5CD273E082}"/>
              </a:ext>
            </a:extLst>
          </p:cNvPr>
          <p:cNvSpPr txBox="1"/>
          <p:nvPr/>
        </p:nvSpPr>
        <p:spPr>
          <a:xfrm>
            <a:off x="4984867" y="286382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CFBD507F-225E-7545-BF4F-DA51084C0D4E}"/>
              </a:ext>
            </a:extLst>
          </p:cNvPr>
          <p:cNvCxnSpPr>
            <a:cxnSpLocks/>
          </p:cNvCxnSpPr>
          <p:nvPr/>
        </p:nvCxnSpPr>
        <p:spPr>
          <a:xfrm>
            <a:off x="508922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8F41D9F-69E7-7F49-B91F-ADED1CE38803}"/>
              </a:ext>
            </a:extLst>
          </p:cNvPr>
          <p:cNvSpPr txBox="1"/>
          <p:nvPr/>
        </p:nvSpPr>
        <p:spPr>
          <a:xfrm>
            <a:off x="4823873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389B6590-0BDC-3A4C-BBC5-B4102F087F42}"/>
              </a:ext>
            </a:extLst>
          </p:cNvPr>
          <p:cNvCxnSpPr>
            <a:cxnSpLocks/>
          </p:cNvCxnSpPr>
          <p:nvPr/>
        </p:nvCxnSpPr>
        <p:spPr>
          <a:xfrm>
            <a:off x="5485856" y="44008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32E0CC39-3A1D-3B4E-92B9-56F9691E677B}"/>
              </a:ext>
            </a:extLst>
          </p:cNvPr>
          <p:cNvSpPr txBox="1"/>
          <p:nvPr/>
        </p:nvSpPr>
        <p:spPr>
          <a:xfrm>
            <a:off x="5093761" y="412445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F338ECC-9314-DE42-A8EE-127166B33D3E}"/>
              </a:ext>
            </a:extLst>
          </p:cNvPr>
          <p:cNvSpPr txBox="1"/>
          <p:nvPr/>
        </p:nvSpPr>
        <p:spPr>
          <a:xfrm>
            <a:off x="6818670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3CA171-4F23-A740-ACB1-66607254EFF1}"/>
              </a:ext>
            </a:extLst>
          </p:cNvPr>
          <p:cNvCxnSpPr>
            <a:cxnSpLocks/>
          </p:cNvCxnSpPr>
          <p:nvPr/>
        </p:nvCxnSpPr>
        <p:spPr>
          <a:xfrm>
            <a:off x="7058047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8874721-10A0-2A41-9699-8C4E34792B65}"/>
              </a:ext>
            </a:extLst>
          </p:cNvPr>
          <p:cNvSpPr txBox="1"/>
          <p:nvPr/>
        </p:nvSpPr>
        <p:spPr>
          <a:xfrm>
            <a:off x="8785901" y="4286933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B898BD74-34EE-3E4C-9EB2-4AC1FD406226}"/>
              </a:ext>
            </a:extLst>
          </p:cNvPr>
          <p:cNvCxnSpPr>
            <a:cxnSpLocks/>
          </p:cNvCxnSpPr>
          <p:nvPr/>
        </p:nvCxnSpPr>
        <p:spPr>
          <a:xfrm>
            <a:off x="9025278" y="4520366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B532C383-C865-3C45-BE97-D799D1894827}"/>
              </a:ext>
            </a:extLst>
          </p:cNvPr>
          <p:cNvCxnSpPr>
            <a:cxnSpLocks/>
          </p:cNvCxnSpPr>
          <p:nvPr/>
        </p:nvCxnSpPr>
        <p:spPr>
          <a:xfrm>
            <a:off x="7857702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4D717485-3D1B-F148-9F8F-7A4FDA6BAF8A}"/>
              </a:ext>
            </a:extLst>
          </p:cNvPr>
          <p:cNvCxnSpPr>
            <a:cxnSpLocks/>
          </p:cNvCxnSpPr>
          <p:nvPr/>
        </p:nvCxnSpPr>
        <p:spPr>
          <a:xfrm>
            <a:off x="7450686" y="439497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A1F706-D1E5-E94F-9DF6-6A66EDFFA857}"/>
              </a:ext>
            </a:extLst>
          </p:cNvPr>
          <p:cNvSpPr txBox="1"/>
          <p:nvPr/>
        </p:nvSpPr>
        <p:spPr>
          <a:xfrm>
            <a:off x="7090028" y="4121715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DF1A329-58A5-484F-8C33-07795A5E5C7E}"/>
              </a:ext>
            </a:extLst>
          </p:cNvPr>
          <p:cNvSpPr txBox="1"/>
          <p:nvPr/>
        </p:nvSpPr>
        <p:spPr>
          <a:xfrm>
            <a:off x="7587904" y="411953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9BBADE69-32A8-4944-B4CB-F80F2BC6B534}"/>
              </a:ext>
            </a:extLst>
          </p:cNvPr>
          <p:cNvCxnSpPr>
            <a:cxnSpLocks/>
          </p:cNvCxnSpPr>
          <p:nvPr/>
        </p:nvCxnSpPr>
        <p:spPr>
          <a:xfrm>
            <a:off x="5489836" y="2979286"/>
            <a:ext cx="0" cy="4239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AE5972A-A30D-3F43-B9D3-FFFA85453461}"/>
              </a:ext>
            </a:extLst>
          </p:cNvPr>
          <p:cNvSpPr txBox="1"/>
          <p:nvPr/>
        </p:nvSpPr>
        <p:spPr>
          <a:xfrm>
            <a:off x="5118947" y="270845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87EAE716-B2DA-3046-A9B2-51C1C31C0CFA}"/>
              </a:ext>
            </a:extLst>
          </p:cNvPr>
          <p:cNvCxnSpPr>
            <a:cxnSpLocks/>
          </p:cNvCxnSpPr>
          <p:nvPr/>
        </p:nvCxnSpPr>
        <p:spPr>
          <a:xfrm>
            <a:off x="5887018" y="312362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C329475B-5939-1947-A689-F6E43AFAB8AD}"/>
              </a:ext>
            </a:extLst>
          </p:cNvPr>
          <p:cNvSpPr txBox="1"/>
          <p:nvPr/>
        </p:nvSpPr>
        <p:spPr>
          <a:xfrm>
            <a:off x="5480003" y="284752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8382A353-9F38-C546-801D-5EA3A83DF099}"/>
              </a:ext>
            </a:extLst>
          </p:cNvPr>
          <p:cNvCxnSpPr>
            <a:cxnSpLocks/>
          </p:cNvCxnSpPr>
          <p:nvPr/>
        </p:nvCxnSpPr>
        <p:spPr>
          <a:xfrm>
            <a:off x="6315117" y="310451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F14BE82-9B42-3543-A8AE-06D7B80C5E8B}"/>
              </a:ext>
            </a:extLst>
          </p:cNvPr>
          <p:cNvSpPr txBox="1"/>
          <p:nvPr/>
        </p:nvSpPr>
        <p:spPr>
          <a:xfrm>
            <a:off x="6204123" y="285185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8D534C1A-4115-6145-8DFF-349C0572A137}"/>
              </a:ext>
            </a:extLst>
          </p:cNvPr>
          <p:cNvCxnSpPr>
            <a:cxnSpLocks/>
          </p:cNvCxnSpPr>
          <p:nvPr/>
        </p:nvCxnSpPr>
        <p:spPr>
          <a:xfrm>
            <a:off x="6701847" y="311769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08BD09BE-6323-6D49-BEE3-37C7325EC087}"/>
              </a:ext>
            </a:extLst>
          </p:cNvPr>
          <p:cNvSpPr txBox="1"/>
          <p:nvPr/>
        </p:nvSpPr>
        <p:spPr>
          <a:xfrm>
            <a:off x="6574529" y="2856247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80333C99-BF24-564D-B97C-C2FAC8AB4D73}"/>
              </a:ext>
            </a:extLst>
          </p:cNvPr>
          <p:cNvCxnSpPr>
            <a:cxnSpLocks/>
          </p:cNvCxnSpPr>
          <p:nvPr/>
        </p:nvCxnSpPr>
        <p:spPr>
          <a:xfrm>
            <a:off x="7099398" y="311769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B3F41507-6A0B-084B-8612-7682E3719DFD}"/>
              </a:ext>
            </a:extLst>
          </p:cNvPr>
          <p:cNvSpPr txBox="1"/>
          <p:nvPr/>
        </p:nvSpPr>
        <p:spPr>
          <a:xfrm>
            <a:off x="6831308" y="28625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9854A260-D1B1-BC4F-8C31-ACE87BC941D5}"/>
              </a:ext>
            </a:extLst>
          </p:cNvPr>
          <p:cNvCxnSpPr>
            <a:cxnSpLocks/>
          </p:cNvCxnSpPr>
          <p:nvPr/>
        </p:nvCxnSpPr>
        <p:spPr>
          <a:xfrm>
            <a:off x="7494390" y="311523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FB9211C5-83E5-B440-9EC0-F8956B853D4A}"/>
              </a:ext>
            </a:extLst>
          </p:cNvPr>
          <p:cNvSpPr txBox="1"/>
          <p:nvPr/>
        </p:nvSpPr>
        <p:spPr>
          <a:xfrm>
            <a:off x="7383396" y="286256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ED3F81E-564B-A144-ACD1-B2675786A8F6}"/>
              </a:ext>
            </a:extLst>
          </p:cNvPr>
          <p:cNvCxnSpPr>
            <a:cxnSpLocks/>
          </p:cNvCxnSpPr>
          <p:nvPr/>
        </p:nvCxnSpPr>
        <p:spPr>
          <a:xfrm>
            <a:off x="7905009" y="311523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5CFC2AD-8309-A842-8C83-B6405F55569A}"/>
              </a:ext>
            </a:extLst>
          </p:cNvPr>
          <p:cNvSpPr txBox="1"/>
          <p:nvPr/>
        </p:nvSpPr>
        <p:spPr>
          <a:xfrm>
            <a:off x="7794015" y="286256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CA3E7BB8-E134-224D-87FB-346DCAB91548}"/>
              </a:ext>
            </a:extLst>
          </p:cNvPr>
          <p:cNvCxnSpPr>
            <a:cxnSpLocks/>
          </p:cNvCxnSpPr>
          <p:nvPr/>
        </p:nvCxnSpPr>
        <p:spPr>
          <a:xfrm>
            <a:off x="8276302" y="31139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21C2C64-1315-0149-BC1A-D47703B387E8}"/>
              </a:ext>
            </a:extLst>
          </p:cNvPr>
          <p:cNvSpPr txBox="1"/>
          <p:nvPr/>
        </p:nvSpPr>
        <p:spPr>
          <a:xfrm>
            <a:off x="8008212" y="28588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空格</a:t>
            </a:r>
          </a:p>
        </p:txBody>
      </p: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A3E1C737-65A2-F44A-AB9F-141CFE0830AE}"/>
              </a:ext>
            </a:extLst>
          </p:cNvPr>
          <p:cNvCxnSpPr>
            <a:cxnSpLocks/>
          </p:cNvCxnSpPr>
          <p:nvPr/>
        </p:nvCxnSpPr>
        <p:spPr>
          <a:xfrm>
            <a:off x="8665486" y="310449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D87AC7C-E7C6-C344-8E2F-0800B82D3604}"/>
              </a:ext>
            </a:extLst>
          </p:cNvPr>
          <p:cNvSpPr txBox="1"/>
          <p:nvPr/>
        </p:nvSpPr>
        <p:spPr>
          <a:xfrm>
            <a:off x="8554492" y="285182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6F8E30F1-0382-3040-90EB-73631B4394D6}"/>
              </a:ext>
            </a:extLst>
          </p:cNvPr>
          <p:cNvCxnSpPr>
            <a:cxnSpLocks/>
          </p:cNvCxnSpPr>
          <p:nvPr/>
        </p:nvCxnSpPr>
        <p:spPr>
          <a:xfrm>
            <a:off x="9049684" y="31075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2BF912B1-A4E7-9144-9F0B-98E97B80CC4C}"/>
              </a:ext>
            </a:extLst>
          </p:cNvPr>
          <p:cNvSpPr txBox="1"/>
          <p:nvPr/>
        </p:nvSpPr>
        <p:spPr>
          <a:xfrm>
            <a:off x="8938690" y="2854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4C52BA8B-2353-0041-B99D-6C1189B568A8}"/>
              </a:ext>
            </a:extLst>
          </p:cNvPr>
          <p:cNvCxnSpPr>
            <a:cxnSpLocks/>
          </p:cNvCxnSpPr>
          <p:nvPr/>
        </p:nvCxnSpPr>
        <p:spPr>
          <a:xfrm>
            <a:off x="3119331" y="440865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89FF0355-6EC9-1F46-A43F-74ABAC1D96F5}"/>
              </a:ext>
            </a:extLst>
          </p:cNvPr>
          <p:cNvSpPr txBox="1"/>
          <p:nvPr/>
        </p:nvSpPr>
        <p:spPr>
          <a:xfrm>
            <a:off x="3008337" y="412445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8C5582E2-EF86-8A43-B2A4-500CA4A1BBF9}"/>
              </a:ext>
            </a:extLst>
          </p:cNvPr>
          <p:cNvCxnSpPr>
            <a:cxnSpLocks/>
          </p:cNvCxnSpPr>
          <p:nvPr/>
        </p:nvCxnSpPr>
        <p:spPr>
          <a:xfrm>
            <a:off x="3494076" y="440962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BC3347E-4C64-F74F-99F2-D7D1CECAC036}"/>
              </a:ext>
            </a:extLst>
          </p:cNvPr>
          <p:cNvSpPr txBox="1"/>
          <p:nvPr/>
        </p:nvSpPr>
        <p:spPr>
          <a:xfrm>
            <a:off x="3383082" y="415695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0C73D3EB-E908-4442-9910-B36934A4ABDE}"/>
              </a:ext>
            </a:extLst>
          </p:cNvPr>
          <p:cNvCxnSpPr>
            <a:cxnSpLocks/>
          </p:cNvCxnSpPr>
          <p:nvPr/>
        </p:nvCxnSpPr>
        <p:spPr>
          <a:xfrm>
            <a:off x="3871061" y="44086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BDF4FBE-A455-6740-A092-246A81FEE631}"/>
              </a:ext>
            </a:extLst>
          </p:cNvPr>
          <p:cNvSpPr txBox="1"/>
          <p:nvPr/>
        </p:nvSpPr>
        <p:spPr>
          <a:xfrm>
            <a:off x="3760067" y="415598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4F0D2BBE-BCC1-2145-8F2D-8AB20F53861C}"/>
              </a:ext>
            </a:extLst>
          </p:cNvPr>
          <p:cNvCxnSpPr>
            <a:cxnSpLocks/>
          </p:cNvCxnSpPr>
          <p:nvPr/>
        </p:nvCxnSpPr>
        <p:spPr>
          <a:xfrm>
            <a:off x="4271788" y="442388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6FD1D602-7B6E-7747-BEEA-AE40C06CE80F}"/>
              </a:ext>
            </a:extLst>
          </p:cNvPr>
          <p:cNvSpPr txBox="1"/>
          <p:nvPr/>
        </p:nvSpPr>
        <p:spPr>
          <a:xfrm>
            <a:off x="4160794" y="41712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A3123262-6879-764F-8BC6-0A857530AE1C}"/>
              </a:ext>
            </a:extLst>
          </p:cNvPr>
          <p:cNvCxnSpPr>
            <a:cxnSpLocks/>
          </p:cNvCxnSpPr>
          <p:nvPr/>
        </p:nvCxnSpPr>
        <p:spPr>
          <a:xfrm>
            <a:off x="4659620" y="440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FEA85BE-CA54-A147-8186-6C95D96303E2}"/>
              </a:ext>
            </a:extLst>
          </p:cNvPr>
          <p:cNvSpPr txBox="1"/>
          <p:nvPr/>
        </p:nvSpPr>
        <p:spPr>
          <a:xfrm>
            <a:off x="4548626" y="415598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702F40F2-1705-BF4D-B126-6A274AA09887}"/>
              </a:ext>
            </a:extLst>
          </p:cNvPr>
          <p:cNvCxnSpPr>
            <a:cxnSpLocks/>
          </p:cNvCxnSpPr>
          <p:nvPr/>
        </p:nvCxnSpPr>
        <p:spPr>
          <a:xfrm>
            <a:off x="3933645" y="188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B358EE7D-0962-6948-8D63-4F21E5381751}"/>
              </a:ext>
            </a:extLst>
          </p:cNvPr>
          <p:cNvCxnSpPr>
            <a:cxnSpLocks/>
          </p:cNvCxnSpPr>
          <p:nvPr/>
        </p:nvCxnSpPr>
        <p:spPr>
          <a:xfrm>
            <a:off x="3526629" y="188865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973C6E60-001E-D049-BACA-9E7CA86C9DF1}"/>
              </a:ext>
            </a:extLst>
          </p:cNvPr>
          <p:cNvSpPr txBox="1"/>
          <p:nvPr/>
        </p:nvSpPr>
        <p:spPr>
          <a:xfrm>
            <a:off x="3165971" y="16153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53D5E23-AE8C-A84F-9A49-03FB9E4FA1F3}"/>
              </a:ext>
            </a:extLst>
          </p:cNvPr>
          <p:cNvSpPr txBox="1"/>
          <p:nvPr/>
        </p:nvSpPr>
        <p:spPr>
          <a:xfrm>
            <a:off x="3663847" y="16132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51" name="表格 250">
            <a:extLst>
              <a:ext uri="{FF2B5EF4-FFF2-40B4-BE49-F238E27FC236}">
                <a16:creationId xmlns:a16="http://schemas.microsoft.com/office/drawing/2014/main" id="{A2AD64CB-282E-8E42-B139-478E6696D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49090"/>
              </p:ext>
            </p:extLst>
          </p:nvPr>
        </p:nvGraphicFramePr>
        <p:xfrm>
          <a:off x="2911274" y="595670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252" name="文本框 251">
            <a:extLst>
              <a:ext uri="{FF2B5EF4-FFF2-40B4-BE49-F238E27FC236}">
                <a16:creationId xmlns:a16="http://schemas.microsoft.com/office/drawing/2014/main" id="{640DF0FC-946E-0C47-B41A-58F328B696FF}"/>
              </a:ext>
            </a:extLst>
          </p:cNvPr>
          <p:cNvSpPr txBox="1"/>
          <p:nvPr/>
        </p:nvSpPr>
        <p:spPr>
          <a:xfrm>
            <a:off x="2911768" y="635156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83D15356-7957-CC4C-ADC3-5563627ACD28}"/>
              </a:ext>
            </a:extLst>
          </p:cNvPr>
          <p:cNvSpPr txBox="1"/>
          <p:nvPr/>
        </p:nvSpPr>
        <p:spPr>
          <a:xfrm>
            <a:off x="3278468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44689916-4FDA-6C46-B1BA-19A15A7C4DE7}"/>
              </a:ext>
            </a:extLst>
          </p:cNvPr>
          <p:cNvSpPr txBox="1"/>
          <p:nvPr/>
        </p:nvSpPr>
        <p:spPr>
          <a:xfrm>
            <a:off x="3709171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14333075-0F8C-084E-9728-48AE38C3D2CF}"/>
              </a:ext>
            </a:extLst>
          </p:cNvPr>
          <p:cNvSpPr txBox="1"/>
          <p:nvPr/>
        </p:nvSpPr>
        <p:spPr>
          <a:xfrm>
            <a:off x="4106722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2231F539-BFEA-E741-83AB-27A0CD2AC47D}"/>
              </a:ext>
            </a:extLst>
          </p:cNvPr>
          <p:cNvSpPr txBox="1"/>
          <p:nvPr/>
        </p:nvSpPr>
        <p:spPr>
          <a:xfrm>
            <a:off x="4490716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71F77CCD-B12A-7342-862C-09B511BCE5FD}"/>
              </a:ext>
            </a:extLst>
          </p:cNvPr>
          <p:cNvSpPr txBox="1"/>
          <p:nvPr/>
        </p:nvSpPr>
        <p:spPr>
          <a:xfrm>
            <a:off x="4857415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176FFAB-407C-D14E-AE83-858417E14FB6}"/>
              </a:ext>
            </a:extLst>
          </p:cNvPr>
          <p:cNvSpPr txBox="1"/>
          <p:nvPr/>
        </p:nvSpPr>
        <p:spPr>
          <a:xfrm>
            <a:off x="5288119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FAFC3FE-8699-1749-9480-F82476E9052A}"/>
              </a:ext>
            </a:extLst>
          </p:cNvPr>
          <p:cNvSpPr txBox="1"/>
          <p:nvPr/>
        </p:nvSpPr>
        <p:spPr>
          <a:xfrm>
            <a:off x="5685670" y="63515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1FC17019-F769-6241-8761-DC48EA63A746}"/>
              </a:ext>
            </a:extLst>
          </p:cNvPr>
          <p:cNvSpPr txBox="1"/>
          <p:nvPr/>
        </p:nvSpPr>
        <p:spPr>
          <a:xfrm>
            <a:off x="6080662" y="634910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B0100FB-8B03-4E48-A7F8-320EFC1E9FA3}"/>
              </a:ext>
            </a:extLst>
          </p:cNvPr>
          <p:cNvSpPr txBox="1"/>
          <p:nvPr/>
        </p:nvSpPr>
        <p:spPr>
          <a:xfrm>
            <a:off x="6447362" y="63491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E03E94E-3469-7147-9A8A-13CDC021BC33}"/>
              </a:ext>
            </a:extLst>
          </p:cNvPr>
          <p:cNvSpPr txBox="1"/>
          <p:nvPr/>
        </p:nvSpPr>
        <p:spPr>
          <a:xfrm>
            <a:off x="6878065" y="63491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34CA4077-E259-F444-9B85-636267D6AC26}"/>
              </a:ext>
            </a:extLst>
          </p:cNvPr>
          <p:cNvSpPr txBox="1"/>
          <p:nvPr/>
        </p:nvSpPr>
        <p:spPr>
          <a:xfrm>
            <a:off x="7275616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33A1FD6-AFA1-0D4B-AFB0-6E6A8E1328C7}"/>
              </a:ext>
            </a:extLst>
          </p:cNvPr>
          <p:cNvSpPr txBox="1"/>
          <p:nvPr/>
        </p:nvSpPr>
        <p:spPr>
          <a:xfrm>
            <a:off x="7647177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0F3CE4BB-A6B0-1A4B-B4C7-37E7739E5D8B}"/>
              </a:ext>
            </a:extLst>
          </p:cNvPr>
          <p:cNvSpPr txBox="1"/>
          <p:nvPr/>
        </p:nvSpPr>
        <p:spPr>
          <a:xfrm>
            <a:off x="8103808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06C0ED2-706C-7646-A73F-406D28612248}"/>
              </a:ext>
            </a:extLst>
          </p:cNvPr>
          <p:cNvSpPr txBox="1"/>
          <p:nvPr/>
        </p:nvSpPr>
        <p:spPr>
          <a:xfrm>
            <a:off x="8454650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3B7517C3-2ADC-274D-AEB5-E814C8A26FA4}"/>
              </a:ext>
            </a:extLst>
          </p:cNvPr>
          <p:cNvSpPr txBox="1"/>
          <p:nvPr/>
        </p:nvSpPr>
        <p:spPr>
          <a:xfrm>
            <a:off x="8854502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17F18876-D1DA-5747-847A-AFD3924364AF}"/>
              </a:ext>
            </a:extLst>
          </p:cNvPr>
          <p:cNvSpPr txBox="1"/>
          <p:nvPr/>
        </p:nvSpPr>
        <p:spPr>
          <a:xfrm>
            <a:off x="9825814" y="810489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C02AFC0D-7DCB-1843-BBDA-A36D6D9A3D64}"/>
              </a:ext>
            </a:extLst>
          </p:cNvPr>
          <p:cNvSpPr txBox="1"/>
          <p:nvPr/>
        </p:nvSpPr>
        <p:spPr>
          <a:xfrm>
            <a:off x="10134976" y="805606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D9DF1F4-2C45-0B40-893A-0B315C817CE7}"/>
              </a:ext>
            </a:extLst>
          </p:cNvPr>
          <p:cNvSpPr txBox="1"/>
          <p:nvPr/>
        </p:nvSpPr>
        <p:spPr>
          <a:xfrm>
            <a:off x="10458855" y="801403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974DE738-998D-BF44-B41D-24CECF78FDD7}"/>
              </a:ext>
            </a:extLst>
          </p:cNvPr>
          <p:cNvSpPr txBox="1"/>
          <p:nvPr/>
        </p:nvSpPr>
        <p:spPr>
          <a:xfrm>
            <a:off x="10791826" y="813286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4593FFB-BFB9-B64B-B251-528107A2C787}"/>
              </a:ext>
            </a:extLst>
          </p:cNvPr>
          <p:cNvSpPr txBox="1"/>
          <p:nvPr/>
        </p:nvSpPr>
        <p:spPr>
          <a:xfrm>
            <a:off x="11115705" y="809083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04EA26C-462C-5D4B-86E1-FDC2BC622699}"/>
              </a:ext>
            </a:extLst>
          </p:cNvPr>
          <p:cNvSpPr txBox="1"/>
          <p:nvPr/>
        </p:nvSpPr>
        <p:spPr>
          <a:xfrm>
            <a:off x="11429614" y="810642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59715AA8-51AC-EF49-8F07-F8F94B1844ED}"/>
              </a:ext>
            </a:extLst>
          </p:cNvPr>
          <p:cNvSpPr txBox="1"/>
          <p:nvPr/>
        </p:nvSpPr>
        <p:spPr>
          <a:xfrm>
            <a:off x="11753493" y="806439"/>
            <a:ext cx="2600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0B4FFCF0-86D2-7C40-AFA1-F4196D310F20}"/>
              </a:ext>
            </a:extLst>
          </p:cNvPr>
          <p:cNvCxnSpPr>
            <a:cxnSpLocks/>
          </p:cNvCxnSpPr>
          <p:nvPr/>
        </p:nvCxnSpPr>
        <p:spPr>
          <a:xfrm>
            <a:off x="3105588" y="566610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23864E1-2287-0549-A4D2-CA105A9A8D9D}"/>
              </a:ext>
            </a:extLst>
          </p:cNvPr>
          <p:cNvSpPr txBox="1"/>
          <p:nvPr/>
        </p:nvSpPr>
        <p:spPr>
          <a:xfrm>
            <a:off x="2713493" y="538967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22D283FF-37E3-3847-9DBC-FF8909C110DD}"/>
              </a:ext>
            </a:extLst>
          </p:cNvPr>
          <p:cNvCxnSpPr>
            <a:cxnSpLocks/>
          </p:cNvCxnSpPr>
          <p:nvPr/>
        </p:nvCxnSpPr>
        <p:spPr>
          <a:xfrm>
            <a:off x="4703355" y="5796173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458D6B96-B549-1047-9FA1-CB6D6746FC52}"/>
              </a:ext>
            </a:extLst>
          </p:cNvPr>
          <p:cNvSpPr txBox="1"/>
          <p:nvPr/>
        </p:nvSpPr>
        <p:spPr>
          <a:xfrm>
            <a:off x="4438000" y="5562740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129DDF61-4C20-6644-9D85-AFA91F74C809}"/>
              </a:ext>
            </a:extLst>
          </p:cNvPr>
          <p:cNvCxnSpPr>
            <a:cxnSpLocks/>
          </p:cNvCxnSpPr>
          <p:nvPr/>
        </p:nvCxnSpPr>
        <p:spPr>
          <a:xfrm>
            <a:off x="5505701" y="566511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EEDDF7DB-DFCC-2B4F-B4FC-BAD8A987B3A2}"/>
              </a:ext>
            </a:extLst>
          </p:cNvPr>
          <p:cNvCxnSpPr>
            <a:cxnSpLocks/>
          </p:cNvCxnSpPr>
          <p:nvPr/>
        </p:nvCxnSpPr>
        <p:spPr>
          <a:xfrm>
            <a:off x="5098685" y="566511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9EA2B002-C4EA-9C4D-B8D8-FE0E89CB0ADA}"/>
              </a:ext>
            </a:extLst>
          </p:cNvPr>
          <p:cNvSpPr txBox="1"/>
          <p:nvPr/>
        </p:nvSpPr>
        <p:spPr>
          <a:xfrm>
            <a:off x="4738027" y="5391857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B717DAB-B61B-B34C-9DD8-F553133BA1C5}"/>
              </a:ext>
            </a:extLst>
          </p:cNvPr>
          <p:cNvSpPr txBox="1"/>
          <p:nvPr/>
        </p:nvSpPr>
        <p:spPr>
          <a:xfrm>
            <a:off x="5235903" y="538967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64020A1E-91F0-F046-A839-66E45271BEA9}"/>
              </a:ext>
            </a:extLst>
          </p:cNvPr>
          <p:cNvCxnSpPr>
            <a:cxnSpLocks/>
          </p:cNvCxnSpPr>
          <p:nvPr/>
        </p:nvCxnSpPr>
        <p:spPr>
          <a:xfrm>
            <a:off x="6667039" y="5796173"/>
            <a:ext cx="0" cy="1506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7E393E79-9CC4-6A4B-A4C4-75BDBA3352F0}"/>
              </a:ext>
            </a:extLst>
          </p:cNvPr>
          <p:cNvSpPr txBox="1"/>
          <p:nvPr/>
        </p:nvSpPr>
        <p:spPr>
          <a:xfrm>
            <a:off x="6401684" y="5562740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80356E02-0614-3546-8B48-D5204F789F58}"/>
              </a:ext>
            </a:extLst>
          </p:cNvPr>
          <p:cNvCxnSpPr>
            <a:cxnSpLocks/>
            <a:stCxn id="93" idx="2"/>
            <a:endCxn id="274" idx="2"/>
          </p:cNvCxnSpPr>
          <p:nvPr/>
        </p:nvCxnSpPr>
        <p:spPr>
          <a:xfrm flipV="1">
            <a:off x="10985338" y="1056863"/>
            <a:ext cx="574280" cy="441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0675F5F6-405E-174F-8234-FD075A3BFF8E}"/>
              </a:ext>
            </a:extLst>
          </p:cNvPr>
          <p:cNvCxnSpPr>
            <a:cxnSpLocks/>
            <a:endCxn id="253" idx="3"/>
          </p:cNvCxnSpPr>
          <p:nvPr/>
        </p:nvCxnSpPr>
        <p:spPr>
          <a:xfrm flipH="1">
            <a:off x="3642671" y="491397"/>
            <a:ext cx="7916146" cy="5998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>
            <a:extLst>
              <a:ext uri="{FF2B5EF4-FFF2-40B4-BE49-F238E27FC236}">
                <a16:creationId xmlns:a16="http://schemas.microsoft.com/office/drawing/2014/main" id="{02ECDB15-EA08-3A4A-A6A8-3EA7C2974E74}"/>
              </a:ext>
            </a:extLst>
          </p:cNvPr>
          <p:cNvCxnSpPr>
            <a:cxnSpLocks/>
            <a:endCxn id="259" idx="3"/>
          </p:cNvCxnSpPr>
          <p:nvPr/>
        </p:nvCxnSpPr>
        <p:spPr>
          <a:xfrm flipH="1">
            <a:off x="6049873" y="488899"/>
            <a:ext cx="5853325" cy="6001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5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1579</Words>
  <Application>Microsoft Macintosh PowerPoint</Application>
  <PresentationFormat>宽屏</PresentationFormat>
  <Paragraphs>1259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74</cp:revision>
  <dcterms:created xsi:type="dcterms:W3CDTF">2019-04-28T02:30:53Z</dcterms:created>
  <dcterms:modified xsi:type="dcterms:W3CDTF">2019-04-28T06:06:46Z</dcterms:modified>
</cp:coreProperties>
</file>