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6"/>
    <p:restoredTop sz="94668"/>
  </p:normalViewPr>
  <p:slideViewPr>
    <p:cSldViewPr snapToGrid="0" snapToObjects="1">
      <p:cViewPr>
        <p:scale>
          <a:sx n="98" d="100"/>
          <a:sy n="98" d="100"/>
        </p:scale>
        <p:origin x="-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539856068490188E-2"/>
          <c:y val="2.8513521966013186E-2"/>
          <c:w val="0.93340197734011432"/>
          <c:h val="0.889173454577500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  <c:pt idx="7">
                  <c:v>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11</c:v>
                </c:pt>
                <c:pt idx="6">
                  <c:v>9</c:v>
                </c:pt>
                <c:pt idx="7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DC-C840-A976-1494F224D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539856068490188E-2"/>
          <c:y val="2.8513521966013186E-2"/>
          <c:w val="0.93340197734011432"/>
          <c:h val="0.889173454577500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  <c:pt idx="7">
                  <c:v>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11</c:v>
                </c:pt>
                <c:pt idx="6">
                  <c:v>9</c:v>
                </c:pt>
                <c:pt idx="7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E5-8746-B8BB-04C3A4610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539856068490188E-2"/>
          <c:y val="2.8513521966013186E-2"/>
          <c:w val="0.93340197734011432"/>
          <c:h val="0.889173454577500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  <c:pt idx="7">
                  <c:v>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11</c:v>
                </c:pt>
                <c:pt idx="6">
                  <c:v>9</c:v>
                </c:pt>
                <c:pt idx="7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66-594F-BB35-23EE73547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646656"/>
        <c:axId val="122638240"/>
      </c:scatterChart>
      <c:valAx>
        <c:axId val="12264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38240"/>
        <c:crosses val="autoZero"/>
        <c:crossBetween val="midCat"/>
      </c:valAx>
      <c:valAx>
        <c:axId val="1226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646656"/>
        <c:crosses val="autoZero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FF19C-E770-B54A-AB29-C0460D43A115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8B76A-B6EC-BF40-B69C-1A22FB836C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26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8B76A-B6EC-BF40-B69C-1A22FB836CE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01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0CBB-33D8-8544-84AF-D73FD82A7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2D22F-03E3-544F-B656-89D04AEA1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DC09A-9883-D946-A8EE-4D2C880E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1B409-E09A-B04C-9CD0-949C114D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27C68-D687-7542-8694-0D7FFA0F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1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0356-01FC-1D46-A45D-0538B67A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8E8FB-896A-8749-BC39-FD1FA6725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FDD01-1C38-1D45-BEA4-4AF66955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3B999-EEDB-4E4B-B9B7-947A30DB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37B22-EABE-D141-8BA7-9A390242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17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06EF4-769C-5749-BCF0-E313BAFB4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A793A6-6CCC-DB49-BE51-21BA8AA6D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D1D1B-0F03-BE42-9352-FD8ACBFF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05101-B4CD-8948-BB3E-5DC86CE7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1B790-A3AE-164A-8D11-D33157A7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5CBC0-D017-B343-BD14-F4AC31D4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4AC38-523F-C74F-BAD5-0180CF5F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33E58-812B-B442-8721-3A353E62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57317-4809-A54E-B163-5812E243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EBF0F-B59F-D34C-BE3C-80A18DC2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84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D4277-7252-EB4F-9A21-BED8C8C3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21F20-C1C7-8B47-B8DE-EF0773BF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500B2-2CE2-9745-99A6-F8B6F0BF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F1F46-E911-2E45-A5B3-270227B8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CB75C-FC6F-7B40-82F8-D4A42B0F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09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C94AF-8578-514E-9445-2E950571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E79BC-051A-7B4F-A6B7-5983AAFC0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27D36-E60B-1C43-B9A3-0DC3AD35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0C147-C7EE-6342-805D-4FA4FA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E2C35-48FD-5D4A-9A23-D901D75F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E467C-EC46-6343-82AB-99779D8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49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C100C-305D-5A41-9CB2-07E8A391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0075F-E360-424A-8403-571D2A45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96530-BA73-A14E-96F2-F1DCA58D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0D665-8B4D-6349-B15C-09C44F369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CB4A2-31DA-1845-B8F6-6000D6159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AD701E-A552-174A-9862-0515A0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FEF01E-F270-3049-A53B-86D3B9E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8AF74A-7F1C-8F47-B8F5-7FDD774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6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28CF-D210-A347-A3EB-E87E106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BF378-4FF7-6B45-A60E-FA4A5DD0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B16175-642E-E341-A2C7-BF1C3A9B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521335-B990-284E-8645-A61D248C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27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87A775-D109-6A4C-B574-26B96E66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7D5896-C84E-3847-9618-6E109E13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45150-127A-024C-B166-8F765A3A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7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C11F-29BE-2F44-82B0-DC64C2E0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54C31-C98C-4F43-826D-1EEBC72A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75A14-E31E-A84C-8C32-36F08BED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C4A9B-7F66-264D-819D-37150FD2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14E82-BB1E-7C43-9F56-3C5FD256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9EA6E-B468-9740-8721-EFACF73C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2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09D2B-3710-AB4A-98A8-E0D177A0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C767B7-0076-7B4C-BDA0-E92CE511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1E72E-3473-084A-9E14-56CA8C82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F2553-24BE-884F-B6F1-82633F97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747CE-7845-3E44-8DBA-ED7797E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A39C1-58CD-1046-B43D-6FB4DA17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7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273D3-0808-D049-9DB4-F50B5163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7DFCF-1972-0E40-8CFD-259A91B85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8820F-5CD8-C449-BBD6-437BD0E6C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FAE9-709A-D84B-9AE9-815C7B3EDB84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4A775-9371-E84F-A176-6ED82166A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C9A5A-B8D2-B245-99A5-5198B52D9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F58D-FD85-CF46-87AD-4D9FF5A07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8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22BF-3C99-6146-992B-93BCE0E3C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002233-4043-3A47-9A7D-F29039E90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8674F2D-B0F8-024B-92B8-D2D888B65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34235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00AA6B7-A0EA-E245-81E3-E3230BF64211}"/>
              </a:ext>
            </a:extLst>
          </p:cNvPr>
          <p:cNvCxnSpPr>
            <a:cxnSpLocks/>
          </p:cNvCxnSpPr>
          <p:nvPr/>
        </p:nvCxnSpPr>
        <p:spPr>
          <a:xfrm flipH="1">
            <a:off x="2103120" y="3043646"/>
            <a:ext cx="8564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4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连接器 8">
            <a:extLst>
              <a:ext uri="{FF2B5EF4-FFF2-40B4-BE49-F238E27FC236}">
                <a16:creationId xmlns:a16="http://schemas.microsoft.com/office/drawing/2014/main" id="{CDF10C09-A4F6-E64D-8748-E810EDE7BDB4}"/>
              </a:ext>
            </a:extLst>
          </p:cNvPr>
          <p:cNvSpPr/>
          <p:nvPr/>
        </p:nvSpPr>
        <p:spPr>
          <a:xfrm>
            <a:off x="5206182" y="1698171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D4E5F9-18B6-874A-8BB6-15109809978D}"/>
              </a:ext>
            </a:extLst>
          </p:cNvPr>
          <p:cNvSpPr txBox="1"/>
          <p:nvPr/>
        </p:nvSpPr>
        <p:spPr>
          <a:xfrm>
            <a:off x="5303999" y="1904282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连接器 16">
            <a:extLst>
              <a:ext uri="{FF2B5EF4-FFF2-40B4-BE49-F238E27FC236}">
                <a16:creationId xmlns:a16="http://schemas.microsoft.com/office/drawing/2014/main" id="{6C1B9D07-242E-3C4E-B178-7CD5CC1B2D6E}"/>
              </a:ext>
            </a:extLst>
          </p:cNvPr>
          <p:cNvSpPr/>
          <p:nvPr/>
        </p:nvSpPr>
        <p:spPr>
          <a:xfrm>
            <a:off x="3791039" y="3000102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F7F902-0C36-5546-BB1A-15A12F0E866C}"/>
              </a:ext>
            </a:extLst>
          </p:cNvPr>
          <p:cNvSpPr txBox="1"/>
          <p:nvPr/>
        </p:nvSpPr>
        <p:spPr>
          <a:xfrm>
            <a:off x="3862730" y="3206213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A98A042-C9D5-6744-982C-7919DBF7AC57}"/>
              </a:ext>
            </a:extLst>
          </p:cNvPr>
          <p:cNvCxnSpPr>
            <a:cxnSpLocks/>
            <a:stCxn id="9" idx="3"/>
            <a:endCxn id="17" idx="0"/>
          </p:cNvCxnSpPr>
          <p:nvPr/>
        </p:nvCxnSpPr>
        <p:spPr>
          <a:xfrm flipH="1">
            <a:off x="4151039" y="2312729"/>
            <a:ext cx="1160585" cy="68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A93FE6D-7B3F-C645-A014-D233BF75B02C}"/>
              </a:ext>
            </a:extLst>
          </p:cNvPr>
          <p:cNvCxnSpPr>
            <a:cxnSpLocks/>
            <a:stCxn id="9" idx="5"/>
            <a:endCxn id="30" idx="0"/>
          </p:cNvCxnSpPr>
          <p:nvPr/>
        </p:nvCxnSpPr>
        <p:spPr>
          <a:xfrm>
            <a:off x="5820740" y="2312729"/>
            <a:ext cx="1140357" cy="68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4D18B59-AC49-5B4C-96DE-742E68674A1F}"/>
              </a:ext>
            </a:extLst>
          </p:cNvPr>
          <p:cNvSpPr txBox="1"/>
          <p:nvPr/>
        </p:nvSpPr>
        <p:spPr>
          <a:xfrm>
            <a:off x="6654730" y="3171380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连接器 29">
            <a:extLst>
              <a:ext uri="{FF2B5EF4-FFF2-40B4-BE49-F238E27FC236}">
                <a16:creationId xmlns:a16="http://schemas.microsoft.com/office/drawing/2014/main" id="{3D3289D2-8EC4-3947-A888-A842811E1D1E}"/>
              </a:ext>
            </a:extLst>
          </p:cNvPr>
          <p:cNvSpPr/>
          <p:nvPr/>
        </p:nvSpPr>
        <p:spPr>
          <a:xfrm>
            <a:off x="6601097" y="3000101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7C47C43-28DA-4444-B685-FF2ECDB76837}"/>
              </a:ext>
            </a:extLst>
          </p:cNvPr>
          <p:cNvSpPr txBox="1"/>
          <p:nvPr/>
        </p:nvSpPr>
        <p:spPr>
          <a:xfrm>
            <a:off x="1267148" y="281543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{1,2}</a:t>
            </a:r>
            <a:r>
              <a:rPr lang="zh-CN" altLang="en-US" dirty="0"/>
              <a:t>、</a:t>
            </a:r>
            <a:r>
              <a:rPr lang="en-US" altLang="zh-CN" dirty="0"/>
              <a:t>{4,3}</a:t>
            </a:r>
            <a:r>
              <a:rPr lang="zh-CN" altLang="en-US" dirty="0"/>
              <a:t>、</a:t>
            </a:r>
            <a:r>
              <a:rPr lang="en-US" altLang="zh-CN" dirty="0"/>
              <a:t>{3,4}</a:t>
            </a:r>
            <a:r>
              <a:rPr lang="zh-CN" altLang="en-US" dirty="0"/>
              <a:t>、</a:t>
            </a:r>
            <a:r>
              <a:rPr lang="en-US" altLang="zh-CN" dirty="0"/>
              <a:t>{4,6}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BB0BA0-D557-854C-8578-FEF8DAEBDEEE}"/>
              </a:ext>
            </a:extLst>
          </p:cNvPr>
          <p:cNvSpPr txBox="1"/>
          <p:nvPr/>
        </p:nvSpPr>
        <p:spPr>
          <a:xfrm>
            <a:off x="2674330" y="1145094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{1,2}</a:t>
            </a:r>
            <a:r>
              <a:rPr lang="zh-CN" altLang="en-US" dirty="0"/>
              <a:t>、</a:t>
            </a:r>
            <a:r>
              <a:rPr lang="en-US" altLang="zh-CN" dirty="0"/>
              <a:t>{4,3} </a:t>
            </a:r>
            <a:r>
              <a:rPr lang="zh-CN" altLang="en-US" dirty="0"/>
              <a:t>、</a:t>
            </a:r>
            <a:r>
              <a:rPr lang="en-US" altLang="zh-CN" dirty="0"/>
              <a:t> {3,4} </a:t>
            </a:r>
            <a:r>
              <a:rPr lang="zh-CN" altLang="en-US" dirty="0"/>
              <a:t>、</a:t>
            </a:r>
            <a:r>
              <a:rPr lang="en-US" altLang="zh-CN" dirty="0"/>
              <a:t> {4,6} </a:t>
            </a:r>
            <a:r>
              <a:rPr lang="zh-CN" altLang="en-US" dirty="0"/>
              <a:t>、</a:t>
            </a:r>
            <a:r>
              <a:rPr lang="en-US" altLang="zh-CN" dirty="0"/>
              <a:t> {6,7}</a:t>
            </a:r>
            <a:r>
              <a:rPr lang="zh-CN" altLang="en-US" dirty="0"/>
              <a:t>、</a:t>
            </a:r>
            <a:r>
              <a:rPr lang="en-US" altLang="zh-CN" dirty="0"/>
              <a:t>{2,8} </a:t>
            </a:r>
            <a:r>
              <a:rPr lang="zh-CN" altLang="en-US" dirty="0"/>
              <a:t>、</a:t>
            </a:r>
            <a:r>
              <a:rPr lang="en-US" altLang="zh-CN" dirty="0"/>
              <a:t> {8,9} </a:t>
            </a:r>
            <a:r>
              <a:rPr lang="zh-CN" altLang="en-US" dirty="0"/>
              <a:t>、</a:t>
            </a:r>
            <a:r>
              <a:rPr lang="en-US" altLang="zh-CN" dirty="0"/>
              <a:t> {7,11}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22DF86-7657-C84F-976E-63D5D3EA4A93}"/>
              </a:ext>
            </a:extLst>
          </p:cNvPr>
          <p:cNvSpPr txBox="1"/>
          <p:nvPr/>
        </p:nvSpPr>
        <p:spPr>
          <a:xfrm>
            <a:off x="7321097" y="281543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{6,7}</a:t>
            </a:r>
            <a:r>
              <a:rPr lang="zh-CN" altLang="en-US" dirty="0"/>
              <a:t>、</a:t>
            </a:r>
            <a:r>
              <a:rPr lang="en-US" altLang="zh-CN" dirty="0"/>
              <a:t>{2,8}</a:t>
            </a:r>
            <a:r>
              <a:rPr lang="zh-CN" altLang="en-US" dirty="0"/>
              <a:t>、</a:t>
            </a:r>
            <a:r>
              <a:rPr lang="en-US" altLang="zh-CN" dirty="0"/>
              <a:t>{8,9}</a:t>
            </a:r>
            <a:r>
              <a:rPr lang="zh-CN" altLang="en-US" dirty="0"/>
              <a:t>、</a:t>
            </a:r>
            <a:r>
              <a:rPr lang="en-US" altLang="zh-CN" dirty="0"/>
              <a:t>{7,11}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F698446-7ECC-9846-BC57-F4BC28578C5C}"/>
              </a:ext>
            </a:extLst>
          </p:cNvPr>
          <p:cNvSpPr txBox="1"/>
          <p:nvPr/>
        </p:nvSpPr>
        <p:spPr>
          <a:xfrm>
            <a:off x="3383144" y="184272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y</a:t>
            </a:r>
            <a:r>
              <a:rPr kumimoji="1" lang="zh-CN" altLang="en-US" dirty="0"/>
              <a:t>维度划分</a:t>
            </a:r>
          </a:p>
        </p:txBody>
      </p:sp>
    </p:spTree>
    <p:extLst>
      <p:ext uri="{BB962C8B-B14F-4D97-AF65-F5344CB8AC3E}">
        <p14:creationId xmlns:p14="http://schemas.microsoft.com/office/powerpoint/2010/main" val="362348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AAEA576-0E05-1E41-84BC-EF02338ED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397183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91D5B55-A151-A44C-9F7B-1D37F7EC6C22}"/>
              </a:ext>
            </a:extLst>
          </p:cNvPr>
          <p:cNvCxnSpPr>
            <a:cxnSpLocks/>
          </p:cNvCxnSpPr>
          <p:nvPr/>
        </p:nvCxnSpPr>
        <p:spPr>
          <a:xfrm flipH="1">
            <a:off x="2103120" y="3043646"/>
            <a:ext cx="854310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52FDB49-2209-A74D-A92D-38874AD9265C}"/>
              </a:ext>
            </a:extLst>
          </p:cNvPr>
          <p:cNvSpPr txBox="1"/>
          <p:nvPr/>
        </p:nvSpPr>
        <p:spPr>
          <a:xfrm>
            <a:off x="3056709" y="-522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69F60E5-2259-704F-96DE-7DE2A378EB45}"/>
              </a:ext>
            </a:extLst>
          </p:cNvPr>
          <p:cNvCxnSpPr>
            <a:cxnSpLocks/>
          </p:cNvCxnSpPr>
          <p:nvPr/>
        </p:nvCxnSpPr>
        <p:spPr>
          <a:xfrm flipH="1">
            <a:off x="2103121" y="4297680"/>
            <a:ext cx="8543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连接器 3">
            <a:extLst>
              <a:ext uri="{FF2B5EF4-FFF2-40B4-BE49-F238E27FC236}">
                <a16:creationId xmlns:a16="http://schemas.microsoft.com/office/drawing/2014/main" id="{0DF7F4C9-0A99-0B49-8FC0-1E4B1E2911F3}"/>
              </a:ext>
            </a:extLst>
          </p:cNvPr>
          <p:cNvSpPr/>
          <p:nvPr/>
        </p:nvSpPr>
        <p:spPr>
          <a:xfrm>
            <a:off x="5206182" y="1698171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0FFF27-E88D-A64D-AC73-A00EF29EABE0}"/>
              </a:ext>
            </a:extLst>
          </p:cNvPr>
          <p:cNvSpPr txBox="1"/>
          <p:nvPr/>
        </p:nvSpPr>
        <p:spPr>
          <a:xfrm>
            <a:off x="5303999" y="1904282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连接器 5">
            <a:extLst>
              <a:ext uri="{FF2B5EF4-FFF2-40B4-BE49-F238E27FC236}">
                <a16:creationId xmlns:a16="http://schemas.microsoft.com/office/drawing/2014/main" id="{82329FB6-F047-DA47-ACA0-0A2D2C865B05}"/>
              </a:ext>
            </a:extLst>
          </p:cNvPr>
          <p:cNvSpPr/>
          <p:nvPr/>
        </p:nvSpPr>
        <p:spPr>
          <a:xfrm>
            <a:off x="3791039" y="3000102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3EFC0-5FDF-4040-8CAE-7CF44AF3262D}"/>
              </a:ext>
            </a:extLst>
          </p:cNvPr>
          <p:cNvSpPr txBox="1"/>
          <p:nvPr/>
        </p:nvSpPr>
        <p:spPr>
          <a:xfrm>
            <a:off x="3862730" y="3206213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B102F98-4249-9340-8CB7-F9F6CFA6CF97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4151039" y="2312729"/>
            <a:ext cx="1160585" cy="68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7133D0C-1428-0F41-9E67-0C7AFDF47854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5820740" y="2312729"/>
            <a:ext cx="1140357" cy="68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AE82ED-915B-9346-8310-2A72FB088410}"/>
              </a:ext>
            </a:extLst>
          </p:cNvPr>
          <p:cNvSpPr txBox="1"/>
          <p:nvPr/>
        </p:nvSpPr>
        <p:spPr>
          <a:xfrm>
            <a:off x="6654730" y="3171380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连接器 10">
            <a:extLst>
              <a:ext uri="{FF2B5EF4-FFF2-40B4-BE49-F238E27FC236}">
                <a16:creationId xmlns:a16="http://schemas.microsoft.com/office/drawing/2014/main" id="{6C9C0A6E-5214-7B4C-A0E4-3FDFFD6B84BA}"/>
              </a:ext>
            </a:extLst>
          </p:cNvPr>
          <p:cNvSpPr/>
          <p:nvPr/>
        </p:nvSpPr>
        <p:spPr>
          <a:xfrm>
            <a:off x="6601097" y="3000101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006A55-E528-7B4C-BBC5-EC6F8079DC6C}"/>
              </a:ext>
            </a:extLst>
          </p:cNvPr>
          <p:cNvSpPr txBox="1"/>
          <p:nvPr/>
        </p:nvSpPr>
        <p:spPr>
          <a:xfrm>
            <a:off x="1267148" y="281543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{1,2}</a:t>
            </a:r>
            <a:r>
              <a:rPr lang="zh-CN" altLang="en-US" dirty="0"/>
              <a:t>、</a:t>
            </a:r>
            <a:r>
              <a:rPr lang="en-US" altLang="zh-CN" dirty="0"/>
              <a:t>{4,3}</a:t>
            </a:r>
            <a:r>
              <a:rPr lang="zh-CN" altLang="en-US" dirty="0"/>
              <a:t>、</a:t>
            </a:r>
            <a:r>
              <a:rPr lang="en-US" altLang="zh-CN" dirty="0"/>
              <a:t>{3,4}</a:t>
            </a:r>
            <a:r>
              <a:rPr lang="zh-CN" altLang="en-US" dirty="0"/>
              <a:t>、</a:t>
            </a:r>
            <a:r>
              <a:rPr lang="en-US" altLang="zh-CN" dirty="0"/>
              <a:t>{4,6}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17E6DE-6A29-4542-9359-16D2AADDDEE1}"/>
              </a:ext>
            </a:extLst>
          </p:cNvPr>
          <p:cNvSpPr txBox="1"/>
          <p:nvPr/>
        </p:nvSpPr>
        <p:spPr>
          <a:xfrm>
            <a:off x="2674330" y="1145094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{1,2}</a:t>
            </a:r>
            <a:r>
              <a:rPr lang="zh-CN" altLang="en-US" dirty="0"/>
              <a:t>、</a:t>
            </a:r>
            <a:r>
              <a:rPr lang="en-US" altLang="zh-CN" dirty="0"/>
              <a:t>{4,3} </a:t>
            </a:r>
            <a:r>
              <a:rPr lang="zh-CN" altLang="en-US" dirty="0"/>
              <a:t>、</a:t>
            </a:r>
            <a:r>
              <a:rPr lang="en-US" altLang="zh-CN" dirty="0"/>
              <a:t> {3,4} </a:t>
            </a:r>
            <a:r>
              <a:rPr lang="zh-CN" altLang="en-US" dirty="0"/>
              <a:t>、</a:t>
            </a:r>
            <a:r>
              <a:rPr lang="en-US" altLang="zh-CN" dirty="0"/>
              <a:t> {4,6} </a:t>
            </a:r>
            <a:r>
              <a:rPr lang="zh-CN" altLang="en-US" dirty="0"/>
              <a:t>、</a:t>
            </a:r>
            <a:r>
              <a:rPr lang="en-US" altLang="zh-CN" dirty="0"/>
              <a:t> {6,7}</a:t>
            </a:r>
            <a:r>
              <a:rPr lang="zh-CN" altLang="en-US" dirty="0"/>
              <a:t>、</a:t>
            </a:r>
            <a:r>
              <a:rPr lang="en-US" altLang="zh-CN" dirty="0"/>
              <a:t>{2,8} </a:t>
            </a:r>
            <a:r>
              <a:rPr lang="zh-CN" altLang="en-US" dirty="0"/>
              <a:t>、</a:t>
            </a:r>
            <a:r>
              <a:rPr lang="en-US" altLang="zh-CN" dirty="0"/>
              <a:t> {8,9} </a:t>
            </a:r>
            <a:r>
              <a:rPr lang="zh-CN" altLang="en-US" dirty="0"/>
              <a:t>、</a:t>
            </a:r>
            <a:r>
              <a:rPr lang="en-US" altLang="zh-CN" dirty="0"/>
              <a:t> {7,11}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CCB7AC-345D-2845-B051-4EBB1BA79E3C}"/>
              </a:ext>
            </a:extLst>
          </p:cNvPr>
          <p:cNvSpPr txBox="1"/>
          <p:nvPr/>
        </p:nvSpPr>
        <p:spPr>
          <a:xfrm>
            <a:off x="7321097" y="281543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{6,7}</a:t>
            </a:r>
            <a:r>
              <a:rPr lang="zh-CN" altLang="en-US" dirty="0"/>
              <a:t>、</a:t>
            </a:r>
            <a:r>
              <a:rPr lang="en-US" altLang="zh-CN" dirty="0"/>
              <a:t>{2,8}</a:t>
            </a:r>
            <a:r>
              <a:rPr lang="zh-CN" altLang="en-US" dirty="0"/>
              <a:t>、</a:t>
            </a:r>
            <a:r>
              <a:rPr lang="en-US" altLang="zh-CN" dirty="0"/>
              <a:t>{8,9}</a:t>
            </a:r>
            <a:r>
              <a:rPr lang="zh-CN" altLang="en-US" dirty="0"/>
              <a:t>、</a:t>
            </a:r>
            <a:r>
              <a:rPr lang="en-US" altLang="zh-CN" dirty="0"/>
              <a:t>{7,11}</a:t>
            </a:r>
            <a:endParaRPr kumimoji="1" lang="zh-CN" altLang="en-US" dirty="0"/>
          </a:p>
        </p:txBody>
      </p:sp>
      <p:sp>
        <p:nvSpPr>
          <p:cNvPr id="26" name="连接器 25">
            <a:extLst>
              <a:ext uri="{FF2B5EF4-FFF2-40B4-BE49-F238E27FC236}">
                <a16:creationId xmlns:a16="http://schemas.microsoft.com/office/drawing/2014/main" id="{81F76062-124B-EA45-968A-ED31CB14D82F}"/>
              </a:ext>
            </a:extLst>
          </p:cNvPr>
          <p:cNvSpPr/>
          <p:nvPr/>
        </p:nvSpPr>
        <p:spPr>
          <a:xfrm>
            <a:off x="3018167" y="4301111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2DF28C5-3DF5-AA4E-93E0-99AC0A035FB4}"/>
              </a:ext>
            </a:extLst>
          </p:cNvPr>
          <p:cNvSpPr txBox="1"/>
          <p:nvPr/>
        </p:nvSpPr>
        <p:spPr>
          <a:xfrm>
            <a:off x="3049165" y="4521210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0E16FD1F-7AFF-504E-8B7F-92A8DE78ED01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H="1">
            <a:off x="3378167" y="3614660"/>
            <a:ext cx="518314" cy="68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C492ADB-B788-AA41-BD7D-4C593078564A}"/>
              </a:ext>
            </a:extLst>
          </p:cNvPr>
          <p:cNvCxnSpPr>
            <a:cxnSpLocks/>
            <a:stCxn id="6" idx="5"/>
            <a:endCxn id="31" idx="0"/>
          </p:cNvCxnSpPr>
          <p:nvPr/>
        </p:nvCxnSpPr>
        <p:spPr>
          <a:xfrm>
            <a:off x="4405597" y="3614660"/>
            <a:ext cx="487053" cy="70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6D2DF6C-C367-B840-9469-44414560833F}"/>
              </a:ext>
            </a:extLst>
          </p:cNvPr>
          <p:cNvSpPr txBox="1"/>
          <p:nvPr/>
        </p:nvSpPr>
        <p:spPr>
          <a:xfrm>
            <a:off x="4628695" y="4521211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连接器 30">
            <a:extLst>
              <a:ext uri="{FF2B5EF4-FFF2-40B4-BE49-F238E27FC236}">
                <a16:creationId xmlns:a16="http://schemas.microsoft.com/office/drawing/2014/main" id="{71F75968-1846-694B-91EE-0E914A20DAEC}"/>
              </a:ext>
            </a:extLst>
          </p:cNvPr>
          <p:cNvSpPr/>
          <p:nvPr/>
        </p:nvSpPr>
        <p:spPr>
          <a:xfrm>
            <a:off x="4532650" y="4315100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7A6738-12AE-4646-AE04-A9447E3EC853}"/>
              </a:ext>
            </a:extLst>
          </p:cNvPr>
          <p:cNvSpPr txBox="1"/>
          <p:nvPr/>
        </p:nvSpPr>
        <p:spPr>
          <a:xfrm>
            <a:off x="3383144" y="184272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y</a:t>
            </a:r>
            <a:r>
              <a:rPr kumimoji="1" lang="zh-CN" altLang="en-US" dirty="0"/>
              <a:t>维度划分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47A5CB-EAE7-5743-8C18-165CAFBF6F0D}"/>
              </a:ext>
            </a:extLst>
          </p:cNvPr>
          <p:cNvSpPr txBox="1"/>
          <p:nvPr/>
        </p:nvSpPr>
        <p:spPr>
          <a:xfrm>
            <a:off x="2087161" y="322455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y</a:t>
            </a:r>
            <a:r>
              <a:rPr kumimoji="1" lang="zh-CN" altLang="en-US" dirty="0"/>
              <a:t>维度划分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0A5AFEF-A756-0541-85AB-740342F5C926}"/>
              </a:ext>
            </a:extLst>
          </p:cNvPr>
          <p:cNvSpPr/>
          <p:nvPr/>
        </p:nvSpPr>
        <p:spPr>
          <a:xfrm>
            <a:off x="2740813" y="504908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{1,2}</a:t>
            </a:r>
            <a:r>
              <a:rPr lang="zh-CN" altLang="en-US" dirty="0"/>
              <a:t>、</a:t>
            </a:r>
            <a:r>
              <a:rPr lang="en-US" altLang="zh-CN" dirty="0"/>
              <a:t>{4,3}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D39D34F-7A1F-CC4C-B7E4-28566FD05524}"/>
              </a:ext>
            </a:extLst>
          </p:cNvPr>
          <p:cNvSpPr/>
          <p:nvPr/>
        </p:nvSpPr>
        <p:spPr>
          <a:xfrm>
            <a:off x="4303870" y="505654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{3,4}</a:t>
            </a:r>
            <a:r>
              <a:rPr lang="zh-CN" altLang="en-US" dirty="0"/>
              <a:t>、</a:t>
            </a:r>
            <a:r>
              <a:rPr lang="en-US" altLang="zh-CN" dirty="0"/>
              <a:t>{4,6}</a:t>
            </a:r>
            <a:endParaRPr lang="zh-CN" altLang="en-US" dirty="0"/>
          </a:p>
        </p:txBody>
      </p:sp>
      <p:sp>
        <p:nvSpPr>
          <p:cNvPr id="42" name="下箭头 41">
            <a:extLst>
              <a:ext uri="{FF2B5EF4-FFF2-40B4-BE49-F238E27FC236}">
                <a16:creationId xmlns:a16="http://schemas.microsoft.com/office/drawing/2014/main" id="{3725EA21-87C6-574E-B79F-8719AB04B759}"/>
              </a:ext>
            </a:extLst>
          </p:cNvPr>
          <p:cNvSpPr/>
          <p:nvPr/>
        </p:nvSpPr>
        <p:spPr>
          <a:xfrm>
            <a:off x="8948057" y="465037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97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924D0B6-6180-1E40-B58F-07FEE4C13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824788"/>
              </p:ext>
            </p:extLst>
          </p:nvPr>
        </p:nvGraphicFramePr>
        <p:xfrm>
          <a:off x="1706880" y="853440"/>
          <a:ext cx="9144000" cy="5495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C2D17EB-5769-A345-BFCB-F4AD27E00F0C}"/>
              </a:ext>
            </a:extLst>
          </p:cNvPr>
          <p:cNvCxnSpPr>
            <a:cxnSpLocks/>
          </p:cNvCxnSpPr>
          <p:nvPr/>
        </p:nvCxnSpPr>
        <p:spPr>
          <a:xfrm flipH="1" flipV="1">
            <a:off x="2103120" y="3043646"/>
            <a:ext cx="8556171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4719829-220C-0C43-89E7-72DF97BEBEE1}"/>
              </a:ext>
            </a:extLst>
          </p:cNvPr>
          <p:cNvSpPr txBox="1"/>
          <p:nvPr/>
        </p:nvSpPr>
        <p:spPr>
          <a:xfrm>
            <a:off x="3056709" y="-522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484D058-1280-DB43-B1BC-711F9BB743CA}"/>
              </a:ext>
            </a:extLst>
          </p:cNvPr>
          <p:cNvCxnSpPr>
            <a:cxnSpLocks/>
          </p:cNvCxnSpPr>
          <p:nvPr/>
        </p:nvCxnSpPr>
        <p:spPr>
          <a:xfrm flipH="1">
            <a:off x="2103121" y="4297680"/>
            <a:ext cx="85561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684AD41-FAE7-4845-AC06-2F5016BFD72D}"/>
              </a:ext>
            </a:extLst>
          </p:cNvPr>
          <p:cNvCxnSpPr>
            <a:cxnSpLocks/>
          </p:cNvCxnSpPr>
          <p:nvPr/>
        </p:nvCxnSpPr>
        <p:spPr>
          <a:xfrm flipV="1">
            <a:off x="7811589" y="1005840"/>
            <a:ext cx="0" cy="2037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0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连接器 3">
            <a:extLst>
              <a:ext uri="{FF2B5EF4-FFF2-40B4-BE49-F238E27FC236}">
                <a16:creationId xmlns:a16="http://schemas.microsoft.com/office/drawing/2014/main" id="{75D93003-9E8E-D143-9763-46CC7D73DEA7}"/>
              </a:ext>
            </a:extLst>
          </p:cNvPr>
          <p:cNvSpPr/>
          <p:nvPr/>
        </p:nvSpPr>
        <p:spPr>
          <a:xfrm>
            <a:off x="5206182" y="1698171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4C055E-DE7F-1749-9BB3-96F4748961B5}"/>
              </a:ext>
            </a:extLst>
          </p:cNvPr>
          <p:cNvSpPr txBox="1"/>
          <p:nvPr/>
        </p:nvSpPr>
        <p:spPr>
          <a:xfrm>
            <a:off x="5303999" y="1904282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连接器 5">
            <a:extLst>
              <a:ext uri="{FF2B5EF4-FFF2-40B4-BE49-F238E27FC236}">
                <a16:creationId xmlns:a16="http://schemas.microsoft.com/office/drawing/2014/main" id="{A9D41D75-3609-1C4E-AB00-C0C4CB6C5ABC}"/>
              </a:ext>
            </a:extLst>
          </p:cNvPr>
          <p:cNvSpPr/>
          <p:nvPr/>
        </p:nvSpPr>
        <p:spPr>
          <a:xfrm>
            <a:off x="3791039" y="3000102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0C86EF-5BA5-AB45-9F12-DE61C434F61D}"/>
              </a:ext>
            </a:extLst>
          </p:cNvPr>
          <p:cNvSpPr txBox="1"/>
          <p:nvPr/>
        </p:nvSpPr>
        <p:spPr>
          <a:xfrm>
            <a:off x="3862730" y="3206213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F32CC05-90BE-FA44-B965-2F064333991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4151039" y="2312729"/>
            <a:ext cx="1160585" cy="68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A56884F-71D6-E04D-8D20-9A24D26F114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5820740" y="2312729"/>
            <a:ext cx="1140357" cy="68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3E15B9D-3979-0F42-B1A1-BEAE0628E93A}"/>
              </a:ext>
            </a:extLst>
          </p:cNvPr>
          <p:cNvSpPr txBox="1"/>
          <p:nvPr/>
        </p:nvSpPr>
        <p:spPr>
          <a:xfrm>
            <a:off x="6654730" y="3171380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连接器 10">
            <a:extLst>
              <a:ext uri="{FF2B5EF4-FFF2-40B4-BE49-F238E27FC236}">
                <a16:creationId xmlns:a16="http://schemas.microsoft.com/office/drawing/2014/main" id="{023C97F3-BE1C-6C44-B9FD-BD9D3EE0065F}"/>
              </a:ext>
            </a:extLst>
          </p:cNvPr>
          <p:cNvSpPr/>
          <p:nvPr/>
        </p:nvSpPr>
        <p:spPr>
          <a:xfrm>
            <a:off x="6601097" y="3000101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DF2B39-8262-604E-AC3B-821A772A8B5D}"/>
              </a:ext>
            </a:extLst>
          </p:cNvPr>
          <p:cNvSpPr txBox="1"/>
          <p:nvPr/>
        </p:nvSpPr>
        <p:spPr>
          <a:xfrm>
            <a:off x="1267148" y="281543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{1,2}</a:t>
            </a:r>
            <a:r>
              <a:rPr lang="zh-CN" altLang="en-US" dirty="0"/>
              <a:t>、</a:t>
            </a:r>
            <a:r>
              <a:rPr lang="en-US" altLang="zh-CN" dirty="0"/>
              <a:t>{4,3}</a:t>
            </a:r>
            <a:r>
              <a:rPr lang="zh-CN" altLang="en-US" dirty="0"/>
              <a:t>、</a:t>
            </a:r>
            <a:r>
              <a:rPr lang="en-US" altLang="zh-CN" dirty="0"/>
              <a:t>{3,4}</a:t>
            </a:r>
            <a:r>
              <a:rPr lang="zh-CN" altLang="en-US" dirty="0"/>
              <a:t>、</a:t>
            </a:r>
            <a:r>
              <a:rPr lang="en-US" altLang="zh-CN" dirty="0"/>
              <a:t>{4,6}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C0B04F-CA55-914C-84D1-E2479C059E1D}"/>
              </a:ext>
            </a:extLst>
          </p:cNvPr>
          <p:cNvSpPr txBox="1"/>
          <p:nvPr/>
        </p:nvSpPr>
        <p:spPr>
          <a:xfrm>
            <a:off x="2674330" y="1145094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{1,2}</a:t>
            </a:r>
            <a:r>
              <a:rPr lang="zh-CN" altLang="en-US" dirty="0"/>
              <a:t>、</a:t>
            </a:r>
            <a:r>
              <a:rPr lang="en-US" altLang="zh-CN" dirty="0"/>
              <a:t>{4,3} </a:t>
            </a:r>
            <a:r>
              <a:rPr lang="zh-CN" altLang="en-US" dirty="0"/>
              <a:t>、</a:t>
            </a:r>
            <a:r>
              <a:rPr lang="en-US" altLang="zh-CN" dirty="0"/>
              <a:t> {3,4} </a:t>
            </a:r>
            <a:r>
              <a:rPr lang="zh-CN" altLang="en-US" dirty="0"/>
              <a:t>、</a:t>
            </a:r>
            <a:r>
              <a:rPr lang="en-US" altLang="zh-CN" dirty="0"/>
              <a:t> {4,6} </a:t>
            </a:r>
            <a:r>
              <a:rPr lang="zh-CN" altLang="en-US" dirty="0"/>
              <a:t>、</a:t>
            </a:r>
            <a:r>
              <a:rPr lang="en-US" altLang="zh-CN" dirty="0"/>
              <a:t> {6,7}</a:t>
            </a:r>
            <a:r>
              <a:rPr lang="zh-CN" altLang="en-US" dirty="0"/>
              <a:t>、</a:t>
            </a:r>
            <a:r>
              <a:rPr lang="en-US" altLang="zh-CN" dirty="0"/>
              <a:t>{2,8} </a:t>
            </a:r>
            <a:r>
              <a:rPr lang="zh-CN" altLang="en-US" dirty="0"/>
              <a:t>、</a:t>
            </a:r>
            <a:r>
              <a:rPr lang="en-US" altLang="zh-CN" dirty="0"/>
              <a:t> {8,9} </a:t>
            </a:r>
            <a:r>
              <a:rPr lang="zh-CN" altLang="en-US" dirty="0"/>
              <a:t>、</a:t>
            </a:r>
            <a:r>
              <a:rPr lang="en-US" altLang="zh-CN" dirty="0"/>
              <a:t> {7,11}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CB1F72-D67D-F44B-97C0-84F061B1FDC2}"/>
              </a:ext>
            </a:extLst>
          </p:cNvPr>
          <p:cNvSpPr txBox="1"/>
          <p:nvPr/>
        </p:nvSpPr>
        <p:spPr>
          <a:xfrm>
            <a:off x="7321097" y="281543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{6,7}</a:t>
            </a:r>
            <a:r>
              <a:rPr lang="zh-CN" altLang="en-US" dirty="0"/>
              <a:t>、</a:t>
            </a:r>
            <a:r>
              <a:rPr lang="en-US" altLang="zh-CN" dirty="0"/>
              <a:t>{2,8}</a:t>
            </a:r>
            <a:r>
              <a:rPr lang="zh-CN" altLang="en-US" dirty="0"/>
              <a:t>、</a:t>
            </a:r>
            <a:r>
              <a:rPr lang="en-US" altLang="zh-CN" dirty="0"/>
              <a:t>{8,9}</a:t>
            </a:r>
            <a:r>
              <a:rPr lang="zh-CN" altLang="en-US" dirty="0"/>
              <a:t>、</a:t>
            </a:r>
            <a:r>
              <a:rPr lang="en-US" altLang="zh-CN" dirty="0"/>
              <a:t>{7,11}</a:t>
            </a:r>
            <a:endParaRPr kumimoji="1" lang="zh-CN" altLang="en-US" dirty="0"/>
          </a:p>
        </p:txBody>
      </p:sp>
      <p:sp>
        <p:nvSpPr>
          <p:cNvPr id="15" name="连接器 14">
            <a:extLst>
              <a:ext uri="{FF2B5EF4-FFF2-40B4-BE49-F238E27FC236}">
                <a16:creationId xmlns:a16="http://schemas.microsoft.com/office/drawing/2014/main" id="{0D1C829B-AC7D-4546-ABC6-348534E9BC60}"/>
              </a:ext>
            </a:extLst>
          </p:cNvPr>
          <p:cNvSpPr/>
          <p:nvPr/>
        </p:nvSpPr>
        <p:spPr>
          <a:xfrm>
            <a:off x="3018167" y="4301111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D91224-2432-4A4C-BF53-C13AEFDE2592}"/>
              </a:ext>
            </a:extLst>
          </p:cNvPr>
          <p:cNvSpPr txBox="1"/>
          <p:nvPr/>
        </p:nvSpPr>
        <p:spPr>
          <a:xfrm>
            <a:off x="3049165" y="4521210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B96A73F-2E00-034A-B68F-A536BA6A966D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 flipH="1">
            <a:off x="3378167" y="3614660"/>
            <a:ext cx="518314" cy="68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A8ADE49-ACDB-7F41-B694-E227956BF576}"/>
              </a:ext>
            </a:extLst>
          </p:cNvPr>
          <p:cNvCxnSpPr>
            <a:cxnSpLocks/>
            <a:stCxn id="6" idx="5"/>
            <a:endCxn id="20" idx="0"/>
          </p:cNvCxnSpPr>
          <p:nvPr/>
        </p:nvCxnSpPr>
        <p:spPr>
          <a:xfrm>
            <a:off x="4405597" y="3614660"/>
            <a:ext cx="487053" cy="70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6AD0ADA-73D8-3A40-BDE9-6DA71AA078A7}"/>
              </a:ext>
            </a:extLst>
          </p:cNvPr>
          <p:cNvSpPr txBox="1"/>
          <p:nvPr/>
        </p:nvSpPr>
        <p:spPr>
          <a:xfrm>
            <a:off x="4628695" y="4521211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连接器 19">
            <a:extLst>
              <a:ext uri="{FF2B5EF4-FFF2-40B4-BE49-F238E27FC236}">
                <a16:creationId xmlns:a16="http://schemas.microsoft.com/office/drawing/2014/main" id="{796E0ABE-9656-5E44-88F4-0C96F5565782}"/>
              </a:ext>
            </a:extLst>
          </p:cNvPr>
          <p:cNvSpPr/>
          <p:nvPr/>
        </p:nvSpPr>
        <p:spPr>
          <a:xfrm>
            <a:off x="4532650" y="4315100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971356-42B9-C345-9D30-BDAF69576EBB}"/>
              </a:ext>
            </a:extLst>
          </p:cNvPr>
          <p:cNvSpPr txBox="1"/>
          <p:nvPr/>
        </p:nvSpPr>
        <p:spPr>
          <a:xfrm>
            <a:off x="3383144" y="184272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y</a:t>
            </a:r>
            <a:r>
              <a:rPr kumimoji="1" lang="zh-CN" altLang="en-US" dirty="0"/>
              <a:t>维度划分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F764E0-0089-9F46-BE7C-C34CD6BC6763}"/>
              </a:ext>
            </a:extLst>
          </p:cNvPr>
          <p:cNvSpPr txBox="1"/>
          <p:nvPr/>
        </p:nvSpPr>
        <p:spPr>
          <a:xfrm>
            <a:off x="2087161" y="322455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y</a:t>
            </a:r>
            <a:r>
              <a:rPr kumimoji="1" lang="zh-CN" altLang="en-US" dirty="0"/>
              <a:t>维度划分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7B8E83F-544C-9A4B-8994-E7B0D788FE72}"/>
              </a:ext>
            </a:extLst>
          </p:cNvPr>
          <p:cNvSpPr/>
          <p:nvPr/>
        </p:nvSpPr>
        <p:spPr>
          <a:xfrm>
            <a:off x="2740813" y="504908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{1,2}</a:t>
            </a:r>
            <a:r>
              <a:rPr lang="zh-CN" altLang="en-US" dirty="0"/>
              <a:t>、</a:t>
            </a:r>
            <a:r>
              <a:rPr lang="en-US" altLang="zh-CN" dirty="0"/>
              <a:t>{4,3}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702C34-9646-A549-8558-2A5D730CDADB}"/>
              </a:ext>
            </a:extLst>
          </p:cNvPr>
          <p:cNvSpPr/>
          <p:nvPr/>
        </p:nvSpPr>
        <p:spPr>
          <a:xfrm>
            <a:off x="4303870" y="505654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{3,4}</a:t>
            </a:r>
            <a:r>
              <a:rPr lang="zh-CN" altLang="en-US" dirty="0"/>
              <a:t>、</a:t>
            </a:r>
            <a:r>
              <a:rPr lang="en-US" altLang="zh-CN" dirty="0"/>
              <a:t>{4,6}</a:t>
            </a:r>
            <a:endParaRPr lang="zh-CN" altLang="en-US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D2200410-7084-B84C-B43A-10768A726868}"/>
              </a:ext>
            </a:extLst>
          </p:cNvPr>
          <p:cNvCxnSpPr>
            <a:cxnSpLocks/>
          </p:cNvCxnSpPr>
          <p:nvPr/>
        </p:nvCxnSpPr>
        <p:spPr>
          <a:xfrm flipH="1">
            <a:off x="6161215" y="3593891"/>
            <a:ext cx="518314" cy="68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0EB5268-2387-3E44-B317-22004468DA97}"/>
              </a:ext>
            </a:extLst>
          </p:cNvPr>
          <p:cNvCxnSpPr>
            <a:cxnSpLocks/>
          </p:cNvCxnSpPr>
          <p:nvPr/>
        </p:nvCxnSpPr>
        <p:spPr>
          <a:xfrm>
            <a:off x="7231788" y="3609324"/>
            <a:ext cx="487053" cy="70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连接器 28">
            <a:extLst>
              <a:ext uri="{FF2B5EF4-FFF2-40B4-BE49-F238E27FC236}">
                <a16:creationId xmlns:a16="http://schemas.microsoft.com/office/drawing/2014/main" id="{7A129192-3976-234B-93C0-A014D5156287}"/>
              </a:ext>
            </a:extLst>
          </p:cNvPr>
          <p:cNvSpPr/>
          <p:nvPr/>
        </p:nvSpPr>
        <p:spPr>
          <a:xfrm>
            <a:off x="5835929" y="4301662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F3FFCC-253A-724F-BE9D-421D555AD875}"/>
              </a:ext>
            </a:extLst>
          </p:cNvPr>
          <p:cNvSpPr txBox="1"/>
          <p:nvPr/>
        </p:nvSpPr>
        <p:spPr>
          <a:xfrm>
            <a:off x="5866927" y="4521761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87974-1D5E-ED45-87DB-41901301C4E5}"/>
              </a:ext>
            </a:extLst>
          </p:cNvPr>
          <p:cNvSpPr txBox="1"/>
          <p:nvPr/>
        </p:nvSpPr>
        <p:spPr>
          <a:xfrm>
            <a:off x="7446457" y="4521762"/>
            <a:ext cx="76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节点</a:t>
            </a:r>
            <a:r>
              <a:rPr kumimoji="1" lang="en-US" altLang="zh-CN" sz="12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7</a:t>
            </a:r>
            <a:endParaRPr kumimoji="1" lang="zh-CN" altLang="en-US" sz="1200" dirty="0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连接器 31">
            <a:extLst>
              <a:ext uri="{FF2B5EF4-FFF2-40B4-BE49-F238E27FC236}">
                <a16:creationId xmlns:a16="http://schemas.microsoft.com/office/drawing/2014/main" id="{1660F9A6-F446-7747-8E7A-0FF1C6245CAA}"/>
              </a:ext>
            </a:extLst>
          </p:cNvPr>
          <p:cNvSpPr/>
          <p:nvPr/>
        </p:nvSpPr>
        <p:spPr>
          <a:xfrm>
            <a:off x="7350412" y="4315651"/>
            <a:ext cx="720000" cy="720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2EC9DBB-43BD-C746-9D36-DB31009ED26D}"/>
              </a:ext>
            </a:extLst>
          </p:cNvPr>
          <p:cNvSpPr/>
          <p:nvPr/>
        </p:nvSpPr>
        <p:spPr>
          <a:xfrm>
            <a:off x="5558575" y="504963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{2,8}</a:t>
            </a:r>
            <a:r>
              <a:rPr lang="zh-CN" altLang="en-US" dirty="0"/>
              <a:t>、</a:t>
            </a:r>
            <a:r>
              <a:rPr lang="en-US" altLang="zh-CN" dirty="0"/>
              <a:t>{6,7}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FCF839-D54B-0840-8A5C-31004726C387}"/>
              </a:ext>
            </a:extLst>
          </p:cNvPr>
          <p:cNvSpPr/>
          <p:nvPr/>
        </p:nvSpPr>
        <p:spPr>
          <a:xfrm>
            <a:off x="7121632" y="5057096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{7,11}</a:t>
            </a:r>
            <a:r>
              <a:rPr lang="zh-CN" altLang="en-US" dirty="0"/>
              <a:t>、</a:t>
            </a:r>
            <a:r>
              <a:rPr lang="en-US" altLang="zh-CN" dirty="0"/>
              <a:t>{8,9}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4539FA-C6C3-9E4F-899F-C43773365F1C}"/>
              </a:ext>
            </a:extLst>
          </p:cNvPr>
          <p:cNvSpPr txBox="1"/>
          <p:nvPr/>
        </p:nvSpPr>
        <p:spPr>
          <a:xfrm>
            <a:off x="7491174" y="3218547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x</a:t>
            </a:r>
            <a:r>
              <a:rPr kumimoji="1" lang="zh-CN" altLang="en-US" dirty="0"/>
              <a:t>维度划分</a:t>
            </a:r>
          </a:p>
        </p:txBody>
      </p:sp>
    </p:spTree>
    <p:extLst>
      <p:ext uri="{BB962C8B-B14F-4D97-AF65-F5344CB8AC3E}">
        <p14:creationId xmlns:p14="http://schemas.microsoft.com/office/powerpoint/2010/main" val="34469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280</Words>
  <Application>Microsoft Macintosh PowerPoint</Application>
  <PresentationFormat>宽屏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7</cp:revision>
  <dcterms:created xsi:type="dcterms:W3CDTF">2019-04-22T04:51:48Z</dcterms:created>
  <dcterms:modified xsi:type="dcterms:W3CDTF">2019-04-22T06:03:01Z</dcterms:modified>
</cp:coreProperties>
</file>