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1AC9B-E34A-2145-B48C-B02F8B92F618}" type="doc">
      <dgm:prSet loTypeId="urn:microsoft.com/office/officeart/2005/8/layout/ven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6D1724-974A-3C4B-8960-6816C4FB2231}">
      <dgm:prSet phldrT="[文本]"/>
      <dgm:spPr/>
      <dgm:t>
        <a:bodyPr/>
        <a:lstStyle/>
        <a:p>
          <a:r>
            <a:rPr lang="en-US" altLang="en-US"/>
            <a:t>Segments_</a:t>
          </a:r>
          <a:r>
            <a:rPr lang="en-US" altLang="zh-CN"/>
            <a:t>5</a:t>
          </a:r>
          <a:endParaRPr lang="zh-CN" altLang="en-US" dirty="0"/>
        </a:p>
      </dgm:t>
    </dgm:pt>
    <dgm:pt modelId="{AF9D5675-5754-A648-94F0-3AE98619BA66}" type="parTrans" cxnId="{E9BFC439-9642-9043-94D6-FC06061C674D}">
      <dgm:prSet/>
      <dgm:spPr/>
      <dgm:t>
        <a:bodyPr/>
        <a:lstStyle/>
        <a:p>
          <a:endParaRPr lang="zh-CN" altLang="en-US"/>
        </a:p>
      </dgm:t>
    </dgm:pt>
    <dgm:pt modelId="{E53FD037-150F-5844-9D99-E73651941DEC}" type="sibTrans" cxnId="{E9BFC439-9642-9043-94D6-FC06061C674D}">
      <dgm:prSet/>
      <dgm:spPr/>
      <dgm:t>
        <a:bodyPr/>
        <a:lstStyle/>
        <a:p>
          <a:endParaRPr lang="zh-CN" altLang="en-US"/>
        </a:p>
      </dgm:t>
    </dgm:pt>
    <dgm:pt modelId="{E5C998B7-9C75-2245-B59C-D07E6EA94BB4}">
      <dgm:prSet phldrT="[文本]"/>
      <dgm:spPr/>
      <dgm:t>
        <a:bodyPr/>
        <a:lstStyle/>
        <a:p>
          <a:r>
            <a:rPr lang="en-US" altLang="en-US" dirty="0"/>
            <a:t>Segments_</a:t>
          </a:r>
          <a:r>
            <a:rPr lang="en-US" altLang="zh-CN" dirty="0"/>
            <a:t>3</a:t>
          </a:r>
          <a:endParaRPr lang="zh-CN" altLang="en-US" dirty="0"/>
        </a:p>
      </dgm:t>
    </dgm:pt>
    <dgm:pt modelId="{A863DA83-989D-4847-AD4B-8B19E21C3EF2}" type="parTrans" cxnId="{3C85972F-C3E9-4B4B-97CD-1EEFC8837C69}">
      <dgm:prSet/>
      <dgm:spPr/>
      <dgm:t>
        <a:bodyPr/>
        <a:lstStyle/>
        <a:p>
          <a:endParaRPr lang="zh-CN" altLang="en-US"/>
        </a:p>
      </dgm:t>
    </dgm:pt>
    <dgm:pt modelId="{33692C1C-587B-1C4C-8FAC-B81DAA437D16}" type="sibTrans" cxnId="{3C85972F-C3E9-4B4B-97CD-1EEFC8837C69}">
      <dgm:prSet/>
      <dgm:spPr/>
      <dgm:t>
        <a:bodyPr/>
        <a:lstStyle/>
        <a:p>
          <a:endParaRPr lang="zh-CN" altLang="en-US"/>
        </a:p>
      </dgm:t>
    </dgm:pt>
    <dgm:pt modelId="{7C1C7F89-BECA-F347-A984-7E35CDE88ABF}">
      <dgm:prSet phldrT="[文本]"/>
      <dgm:spPr/>
      <dgm:t>
        <a:bodyPr/>
        <a:lstStyle/>
        <a:p>
          <a:r>
            <a:rPr lang="en-US" altLang="en-US" dirty="0"/>
            <a:t>Segments_</a:t>
          </a:r>
          <a:r>
            <a:rPr lang="en-US" altLang="zh-CN" dirty="0"/>
            <a:t>2</a:t>
          </a:r>
          <a:endParaRPr lang="zh-CN" altLang="en-US" dirty="0"/>
        </a:p>
      </dgm:t>
    </dgm:pt>
    <dgm:pt modelId="{3E40D1F0-8931-4141-A50B-73A742EAE732}" type="parTrans" cxnId="{48FF76E3-CCEE-F944-9C92-915E439A38BE}">
      <dgm:prSet/>
      <dgm:spPr/>
      <dgm:t>
        <a:bodyPr/>
        <a:lstStyle/>
        <a:p>
          <a:endParaRPr lang="zh-CN" altLang="en-US"/>
        </a:p>
      </dgm:t>
    </dgm:pt>
    <dgm:pt modelId="{D35B9A0A-EAC8-B143-91FE-002BF46FBE2E}" type="sibTrans" cxnId="{48FF76E3-CCEE-F944-9C92-915E439A38BE}">
      <dgm:prSet/>
      <dgm:spPr/>
      <dgm:t>
        <a:bodyPr/>
        <a:lstStyle/>
        <a:p>
          <a:endParaRPr lang="zh-CN" altLang="en-US"/>
        </a:p>
      </dgm:t>
    </dgm:pt>
    <dgm:pt modelId="{E8CBAAF9-BD73-2D42-9763-8C1202CB35B4}">
      <dgm:prSet phldrT="[文本]"/>
      <dgm:spPr/>
      <dgm:t>
        <a:bodyPr/>
        <a:lstStyle/>
        <a:p>
          <a:r>
            <a:rPr lang="en-US" altLang="en-US" dirty="0"/>
            <a:t>Segments_</a:t>
          </a:r>
          <a:r>
            <a:rPr lang="en-US" altLang="zh-CN" dirty="0"/>
            <a:t>1</a:t>
          </a:r>
          <a:endParaRPr lang="zh-CN" altLang="en-US" dirty="0"/>
        </a:p>
      </dgm:t>
    </dgm:pt>
    <dgm:pt modelId="{5ED43A67-1A65-AD4D-8EE8-791D782CCA35}" type="parTrans" cxnId="{C6EA81AA-D6C8-2D4E-9DA4-9F385C94A2A0}">
      <dgm:prSet/>
      <dgm:spPr/>
      <dgm:t>
        <a:bodyPr/>
        <a:lstStyle/>
        <a:p>
          <a:endParaRPr lang="zh-CN" altLang="en-US"/>
        </a:p>
      </dgm:t>
    </dgm:pt>
    <dgm:pt modelId="{0C186E10-99D5-6949-91C3-ACFC44617CDB}" type="sibTrans" cxnId="{C6EA81AA-D6C8-2D4E-9DA4-9F385C94A2A0}">
      <dgm:prSet/>
      <dgm:spPr/>
      <dgm:t>
        <a:bodyPr/>
        <a:lstStyle/>
        <a:p>
          <a:endParaRPr lang="zh-CN" altLang="en-US"/>
        </a:p>
      </dgm:t>
    </dgm:pt>
    <dgm:pt modelId="{E9EA52BD-0F12-7A47-A0D2-C69B295126DA}">
      <dgm:prSet/>
      <dgm:spPr/>
      <dgm:t>
        <a:bodyPr/>
        <a:lstStyle/>
        <a:p>
          <a:r>
            <a:rPr lang="en-US" altLang="en-US" dirty="0"/>
            <a:t>Segments_</a:t>
          </a:r>
          <a:r>
            <a:rPr lang="en-US" altLang="zh-CN" dirty="0"/>
            <a:t>4</a:t>
          </a:r>
          <a:endParaRPr lang="zh-CN" altLang="en-US" dirty="0"/>
        </a:p>
      </dgm:t>
    </dgm:pt>
    <dgm:pt modelId="{3BD4DCBA-EE10-7248-98C4-93A83A0802AD}" type="parTrans" cxnId="{2141C444-51C8-1146-B5F3-8B0A6A0F1BF2}">
      <dgm:prSet/>
      <dgm:spPr/>
      <dgm:t>
        <a:bodyPr/>
        <a:lstStyle/>
        <a:p>
          <a:endParaRPr lang="zh-CN" altLang="en-US"/>
        </a:p>
      </dgm:t>
    </dgm:pt>
    <dgm:pt modelId="{062C9108-BABE-7745-8FF1-C947C6FB5D62}" type="sibTrans" cxnId="{2141C444-51C8-1146-B5F3-8B0A6A0F1BF2}">
      <dgm:prSet/>
      <dgm:spPr/>
      <dgm:t>
        <a:bodyPr/>
        <a:lstStyle/>
        <a:p>
          <a:endParaRPr lang="zh-CN" altLang="en-US"/>
        </a:p>
      </dgm:t>
    </dgm:pt>
    <dgm:pt modelId="{EBD76EA4-FA99-B14E-BABD-B14655CF2EC4}" type="pres">
      <dgm:prSet presAssocID="{C261AC9B-E34A-2145-B48C-B02F8B92F618}" presName="Name0" presStyleCnt="0">
        <dgm:presLayoutVars>
          <dgm:chMax val="7"/>
          <dgm:resizeHandles val="exact"/>
        </dgm:presLayoutVars>
      </dgm:prSet>
      <dgm:spPr/>
    </dgm:pt>
    <dgm:pt modelId="{D8878FAB-C804-244B-B634-A5DAE2E95560}" type="pres">
      <dgm:prSet presAssocID="{C261AC9B-E34A-2145-B48C-B02F8B92F618}" presName="comp1" presStyleCnt="0"/>
      <dgm:spPr/>
    </dgm:pt>
    <dgm:pt modelId="{62A06E89-9ED4-A446-901A-6EE2498CF4A7}" type="pres">
      <dgm:prSet presAssocID="{C261AC9B-E34A-2145-B48C-B02F8B92F618}" presName="circle1" presStyleLbl="node1" presStyleIdx="0" presStyleCnt="5"/>
      <dgm:spPr/>
    </dgm:pt>
    <dgm:pt modelId="{8D7D6991-9A78-0E4C-A955-14FFEF38DC71}" type="pres">
      <dgm:prSet presAssocID="{C261AC9B-E34A-2145-B48C-B02F8B92F618}" presName="c1text" presStyleLbl="node1" presStyleIdx="0" presStyleCnt="5">
        <dgm:presLayoutVars>
          <dgm:bulletEnabled val="1"/>
        </dgm:presLayoutVars>
      </dgm:prSet>
      <dgm:spPr/>
    </dgm:pt>
    <dgm:pt modelId="{8A382EA2-AD58-1B46-95B7-885C1613D8AA}" type="pres">
      <dgm:prSet presAssocID="{C261AC9B-E34A-2145-B48C-B02F8B92F618}" presName="comp2" presStyleCnt="0"/>
      <dgm:spPr/>
    </dgm:pt>
    <dgm:pt modelId="{9EB0C198-B5E5-0947-983F-9F6B71760B05}" type="pres">
      <dgm:prSet presAssocID="{C261AC9B-E34A-2145-B48C-B02F8B92F618}" presName="circle2" presStyleLbl="node1" presStyleIdx="1" presStyleCnt="5"/>
      <dgm:spPr/>
    </dgm:pt>
    <dgm:pt modelId="{F565ABA7-88B2-2A43-B122-EEEE28D2B48B}" type="pres">
      <dgm:prSet presAssocID="{C261AC9B-E34A-2145-B48C-B02F8B92F618}" presName="c2text" presStyleLbl="node1" presStyleIdx="1" presStyleCnt="5">
        <dgm:presLayoutVars>
          <dgm:bulletEnabled val="1"/>
        </dgm:presLayoutVars>
      </dgm:prSet>
      <dgm:spPr/>
    </dgm:pt>
    <dgm:pt modelId="{5C55EF58-9376-9D47-B485-62448FA142AE}" type="pres">
      <dgm:prSet presAssocID="{C261AC9B-E34A-2145-B48C-B02F8B92F618}" presName="comp3" presStyleCnt="0"/>
      <dgm:spPr/>
    </dgm:pt>
    <dgm:pt modelId="{A4F68B0E-988B-C745-B479-2695D3EDC77D}" type="pres">
      <dgm:prSet presAssocID="{C261AC9B-E34A-2145-B48C-B02F8B92F618}" presName="circle3" presStyleLbl="node1" presStyleIdx="2" presStyleCnt="5"/>
      <dgm:spPr/>
    </dgm:pt>
    <dgm:pt modelId="{E3DE09DF-3ED1-4341-BB55-6A5A5498B2E9}" type="pres">
      <dgm:prSet presAssocID="{C261AC9B-E34A-2145-B48C-B02F8B92F618}" presName="c3text" presStyleLbl="node1" presStyleIdx="2" presStyleCnt="5">
        <dgm:presLayoutVars>
          <dgm:bulletEnabled val="1"/>
        </dgm:presLayoutVars>
      </dgm:prSet>
      <dgm:spPr/>
    </dgm:pt>
    <dgm:pt modelId="{22ED660D-0DF3-034C-9FF7-F7C6D725A768}" type="pres">
      <dgm:prSet presAssocID="{C261AC9B-E34A-2145-B48C-B02F8B92F618}" presName="comp4" presStyleCnt="0"/>
      <dgm:spPr/>
    </dgm:pt>
    <dgm:pt modelId="{04ADE9BE-6C8E-234D-B477-78A74CA038C6}" type="pres">
      <dgm:prSet presAssocID="{C261AC9B-E34A-2145-B48C-B02F8B92F618}" presName="circle4" presStyleLbl="node1" presStyleIdx="3" presStyleCnt="5"/>
      <dgm:spPr/>
    </dgm:pt>
    <dgm:pt modelId="{F83E63BA-4750-1042-9A1F-E2CF5F957998}" type="pres">
      <dgm:prSet presAssocID="{C261AC9B-E34A-2145-B48C-B02F8B92F618}" presName="c4text" presStyleLbl="node1" presStyleIdx="3" presStyleCnt="5">
        <dgm:presLayoutVars>
          <dgm:bulletEnabled val="1"/>
        </dgm:presLayoutVars>
      </dgm:prSet>
      <dgm:spPr/>
    </dgm:pt>
    <dgm:pt modelId="{BEB16209-8A87-E841-BAFF-6BE35FD7B675}" type="pres">
      <dgm:prSet presAssocID="{C261AC9B-E34A-2145-B48C-B02F8B92F618}" presName="comp5" presStyleCnt="0"/>
      <dgm:spPr/>
    </dgm:pt>
    <dgm:pt modelId="{6E2DC32F-301A-0544-98A5-E08EB973CEB2}" type="pres">
      <dgm:prSet presAssocID="{C261AC9B-E34A-2145-B48C-B02F8B92F618}" presName="circle5" presStyleLbl="node1" presStyleIdx="4" presStyleCnt="5"/>
      <dgm:spPr/>
    </dgm:pt>
    <dgm:pt modelId="{065D11B6-E66D-974B-900E-F4217FFF1CDC}" type="pres">
      <dgm:prSet presAssocID="{C261AC9B-E34A-2145-B48C-B02F8B92F618}" presName="c5text" presStyleLbl="node1" presStyleIdx="4" presStyleCnt="5">
        <dgm:presLayoutVars>
          <dgm:bulletEnabled val="1"/>
        </dgm:presLayoutVars>
      </dgm:prSet>
      <dgm:spPr/>
    </dgm:pt>
  </dgm:ptLst>
  <dgm:cxnLst>
    <dgm:cxn modelId="{7BC7B81F-28E5-3B4E-9B5C-939109E6BB80}" type="presOf" srcId="{7C1C7F89-BECA-F347-A984-7E35CDE88ABF}" destId="{F83E63BA-4750-1042-9A1F-E2CF5F957998}" srcOrd="1" destOrd="0" presId="urn:microsoft.com/office/officeart/2005/8/layout/venn2"/>
    <dgm:cxn modelId="{3C85972F-C3E9-4B4B-97CD-1EEFC8837C69}" srcId="{C261AC9B-E34A-2145-B48C-B02F8B92F618}" destId="{E5C998B7-9C75-2245-B59C-D07E6EA94BB4}" srcOrd="2" destOrd="0" parTransId="{A863DA83-989D-4847-AD4B-8B19E21C3EF2}" sibTransId="{33692C1C-587B-1C4C-8FAC-B81DAA437D16}"/>
    <dgm:cxn modelId="{E9BFC439-9642-9043-94D6-FC06061C674D}" srcId="{C261AC9B-E34A-2145-B48C-B02F8B92F618}" destId="{0F6D1724-974A-3C4B-8960-6816C4FB2231}" srcOrd="0" destOrd="0" parTransId="{AF9D5675-5754-A648-94F0-3AE98619BA66}" sibTransId="{E53FD037-150F-5844-9D99-E73651941DEC}"/>
    <dgm:cxn modelId="{2141C444-51C8-1146-B5F3-8B0A6A0F1BF2}" srcId="{C261AC9B-E34A-2145-B48C-B02F8B92F618}" destId="{E9EA52BD-0F12-7A47-A0D2-C69B295126DA}" srcOrd="1" destOrd="0" parTransId="{3BD4DCBA-EE10-7248-98C4-93A83A0802AD}" sibTransId="{062C9108-BABE-7745-8FF1-C947C6FB5D62}"/>
    <dgm:cxn modelId="{DDB4635D-DFFE-9641-AF6F-3D478292B40A}" type="presOf" srcId="{E9EA52BD-0F12-7A47-A0D2-C69B295126DA}" destId="{F565ABA7-88B2-2A43-B122-EEEE28D2B48B}" srcOrd="1" destOrd="0" presId="urn:microsoft.com/office/officeart/2005/8/layout/venn2"/>
    <dgm:cxn modelId="{E25D9C95-E791-C84B-A984-90B061F471AA}" type="presOf" srcId="{E5C998B7-9C75-2245-B59C-D07E6EA94BB4}" destId="{E3DE09DF-3ED1-4341-BB55-6A5A5498B2E9}" srcOrd="1" destOrd="0" presId="urn:microsoft.com/office/officeart/2005/8/layout/venn2"/>
    <dgm:cxn modelId="{B8B4A69C-FEA7-6740-A305-FD69FF57EF08}" type="presOf" srcId="{0F6D1724-974A-3C4B-8960-6816C4FB2231}" destId="{8D7D6991-9A78-0E4C-A955-14FFEF38DC71}" srcOrd="1" destOrd="0" presId="urn:microsoft.com/office/officeart/2005/8/layout/venn2"/>
    <dgm:cxn modelId="{8B2287A4-F7DA-614F-BA2D-48C1788CDE0E}" type="presOf" srcId="{C261AC9B-E34A-2145-B48C-B02F8B92F618}" destId="{EBD76EA4-FA99-B14E-BABD-B14655CF2EC4}" srcOrd="0" destOrd="0" presId="urn:microsoft.com/office/officeart/2005/8/layout/venn2"/>
    <dgm:cxn modelId="{C6EA81AA-D6C8-2D4E-9DA4-9F385C94A2A0}" srcId="{C261AC9B-E34A-2145-B48C-B02F8B92F618}" destId="{E8CBAAF9-BD73-2D42-9763-8C1202CB35B4}" srcOrd="4" destOrd="0" parTransId="{5ED43A67-1A65-AD4D-8EE8-791D782CCA35}" sibTransId="{0C186E10-99D5-6949-91C3-ACFC44617CDB}"/>
    <dgm:cxn modelId="{94A4DFBA-A8B8-374F-AE12-F479C17C250F}" type="presOf" srcId="{E5C998B7-9C75-2245-B59C-D07E6EA94BB4}" destId="{A4F68B0E-988B-C745-B479-2695D3EDC77D}" srcOrd="0" destOrd="0" presId="urn:microsoft.com/office/officeart/2005/8/layout/venn2"/>
    <dgm:cxn modelId="{5B6AF6BB-66FE-064B-8FD4-212BA6B2B289}" type="presOf" srcId="{0F6D1724-974A-3C4B-8960-6816C4FB2231}" destId="{62A06E89-9ED4-A446-901A-6EE2498CF4A7}" srcOrd="0" destOrd="0" presId="urn:microsoft.com/office/officeart/2005/8/layout/venn2"/>
    <dgm:cxn modelId="{73571FBF-29A9-A94B-8FF3-3239EA179E7B}" type="presOf" srcId="{E9EA52BD-0F12-7A47-A0D2-C69B295126DA}" destId="{9EB0C198-B5E5-0947-983F-9F6B71760B05}" srcOrd="0" destOrd="0" presId="urn:microsoft.com/office/officeart/2005/8/layout/venn2"/>
    <dgm:cxn modelId="{8F380EC6-9C32-914A-9287-E6FC1AAA1AF7}" type="presOf" srcId="{E8CBAAF9-BD73-2D42-9763-8C1202CB35B4}" destId="{065D11B6-E66D-974B-900E-F4217FFF1CDC}" srcOrd="1" destOrd="0" presId="urn:microsoft.com/office/officeart/2005/8/layout/venn2"/>
    <dgm:cxn modelId="{C25D31DC-62E9-E94F-BA55-BDCA8A6AACF8}" type="presOf" srcId="{E8CBAAF9-BD73-2D42-9763-8C1202CB35B4}" destId="{6E2DC32F-301A-0544-98A5-E08EB973CEB2}" srcOrd="0" destOrd="0" presId="urn:microsoft.com/office/officeart/2005/8/layout/venn2"/>
    <dgm:cxn modelId="{48FF76E3-CCEE-F944-9C92-915E439A38BE}" srcId="{C261AC9B-E34A-2145-B48C-B02F8B92F618}" destId="{7C1C7F89-BECA-F347-A984-7E35CDE88ABF}" srcOrd="3" destOrd="0" parTransId="{3E40D1F0-8931-4141-A50B-73A742EAE732}" sibTransId="{D35B9A0A-EAC8-B143-91FE-002BF46FBE2E}"/>
    <dgm:cxn modelId="{547A0FF6-9142-B441-B093-2539E592FF4D}" type="presOf" srcId="{7C1C7F89-BECA-F347-A984-7E35CDE88ABF}" destId="{04ADE9BE-6C8E-234D-B477-78A74CA038C6}" srcOrd="0" destOrd="0" presId="urn:microsoft.com/office/officeart/2005/8/layout/venn2"/>
    <dgm:cxn modelId="{634D286C-09E1-AF4F-8744-D6C10E069E76}" type="presParOf" srcId="{EBD76EA4-FA99-B14E-BABD-B14655CF2EC4}" destId="{D8878FAB-C804-244B-B634-A5DAE2E95560}" srcOrd="0" destOrd="0" presId="urn:microsoft.com/office/officeart/2005/8/layout/venn2"/>
    <dgm:cxn modelId="{3D6F38B2-EC3A-2F4E-B90B-3F7D7C271313}" type="presParOf" srcId="{D8878FAB-C804-244B-B634-A5DAE2E95560}" destId="{62A06E89-9ED4-A446-901A-6EE2498CF4A7}" srcOrd="0" destOrd="0" presId="urn:microsoft.com/office/officeart/2005/8/layout/venn2"/>
    <dgm:cxn modelId="{0F1463CC-E133-7541-9EF0-501C57D09D7B}" type="presParOf" srcId="{D8878FAB-C804-244B-B634-A5DAE2E95560}" destId="{8D7D6991-9A78-0E4C-A955-14FFEF38DC71}" srcOrd="1" destOrd="0" presId="urn:microsoft.com/office/officeart/2005/8/layout/venn2"/>
    <dgm:cxn modelId="{4990EE62-1DA3-564E-8DE9-722D537D3573}" type="presParOf" srcId="{EBD76EA4-FA99-B14E-BABD-B14655CF2EC4}" destId="{8A382EA2-AD58-1B46-95B7-885C1613D8AA}" srcOrd="1" destOrd="0" presId="urn:microsoft.com/office/officeart/2005/8/layout/venn2"/>
    <dgm:cxn modelId="{5E3746BA-2D15-1B44-81F0-357459789576}" type="presParOf" srcId="{8A382EA2-AD58-1B46-95B7-885C1613D8AA}" destId="{9EB0C198-B5E5-0947-983F-9F6B71760B05}" srcOrd="0" destOrd="0" presId="urn:microsoft.com/office/officeart/2005/8/layout/venn2"/>
    <dgm:cxn modelId="{31C4EF7E-BCAF-AF44-9814-45F2FD5B33AD}" type="presParOf" srcId="{8A382EA2-AD58-1B46-95B7-885C1613D8AA}" destId="{F565ABA7-88B2-2A43-B122-EEEE28D2B48B}" srcOrd="1" destOrd="0" presId="urn:microsoft.com/office/officeart/2005/8/layout/venn2"/>
    <dgm:cxn modelId="{219D3191-AC41-5448-971A-C759F7766D78}" type="presParOf" srcId="{EBD76EA4-FA99-B14E-BABD-B14655CF2EC4}" destId="{5C55EF58-9376-9D47-B485-62448FA142AE}" srcOrd="2" destOrd="0" presId="urn:microsoft.com/office/officeart/2005/8/layout/venn2"/>
    <dgm:cxn modelId="{41FFAAB6-311A-3148-B6BC-3228CEA78450}" type="presParOf" srcId="{5C55EF58-9376-9D47-B485-62448FA142AE}" destId="{A4F68B0E-988B-C745-B479-2695D3EDC77D}" srcOrd="0" destOrd="0" presId="urn:microsoft.com/office/officeart/2005/8/layout/venn2"/>
    <dgm:cxn modelId="{08425CBC-59F3-C242-93E1-C4E0571E6799}" type="presParOf" srcId="{5C55EF58-9376-9D47-B485-62448FA142AE}" destId="{E3DE09DF-3ED1-4341-BB55-6A5A5498B2E9}" srcOrd="1" destOrd="0" presId="urn:microsoft.com/office/officeart/2005/8/layout/venn2"/>
    <dgm:cxn modelId="{151565F0-A3E7-8348-98C8-D3B2A599E3BF}" type="presParOf" srcId="{EBD76EA4-FA99-B14E-BABD-B14655CF2EC4}" destId="{22ED660D-0DF3-034C-9FF7-F7C6D725A768}" srcOrd="3" destOrd="0" presId="urn:microsoft.com/office/officeart/2005/8/layout/venn2"/>
    <dgm:cxn modelId="{7DEE19C3-4508-5549-8948-EFCDA482487E}" type="presParOf" srcId="{22ED660D-0DF3-034C-9FF7-F7C6D725A768}" destId="{04ADE9BE-6C8E-234D-B477-78A74CA038C6}" srcOrd="0" destOrd="0" presId="urn:microsoft.com/office/officeart/2005/8/layout/venn2"/>
    <dgm:cxn modelId="{83321774-9F08-2440-9184-B7B415DFC531}" type="presParOf" srcId="{22ED660D-0DF3-034C-9FF7-F7C6D725A768}" destId="{F83E63BA-4750-1042-9A1F-E2CF5F957998}" srcOrd="1" destOrd="0" presId="urn:microsoft.com/office/officeart/2005/8/layout/venn2"/>
    <dgm:cxn modelId="{6A29064E-FEF6-A844-BF61-CF66B01D4F3E}" type="presParOf" srcId="{EBD76EA4-FA99-B14E-BABD-B14655CF2EC4}" destId="{BEB16209-8A87-E841-BAFF-6BE35FD7B675}" srcOrd="4" destOrd="0" presId="urn:microsoft.com/office/officeart/2005/8/layout/venn2"/>
    <dgm:cxn modelId="{C9F2F1FB-B0A3-1146-A17F-3A216D6040DA}" type="presParOf" srcId="{BEB16209-8A87-E841-BAFF-6BE35FD7B675}" destId="{6E2DC32F-301A-0544-98A5-E08EB973CEB2}" srcOrd="0" destOrd="0" presId="urn:microsoft.com/office/officeart/2005/8/layout/venn2"/>
    <dgm:cxn modelId="{DE448579-9C3F-EA47-BEBE-67E031182A4C}" type="presParOf" srcId="{BEB16209-8A87-E841-BAFF-6BE35FD7B675}" destId="{065D11B6-E66D-974B-900E-F4217FFF1CD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06E89-9ED4-A446-901A-6EE2498CF4A7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/>
            <a:t>Segments_</a:t>
          </a:r>
          <a:r>
            <a:rPr lang="en-US" altLang="zh-CN" sz="1700" kern="1200"/>
            <a:t>5</a:t>
          </a:r>
          <a:endParaRPr lang="zh-CN" altLang="en-US" sz="1700" kern="1200" dirty="0"/>
        </a:p>
      </dsp:txBody>
      <dsp:txXfrm>
        <a:off x="3047999" y="270933"/>
        <a:ext cx="2032000" cy="541866"/>
      </dsp:txXfrm>
    </dsp:sp>
    <dsp:sp modelId="{9EB0C198-B5E5-0947-983F-9F6B71760B05}">
      <dsp:nvSpPr>
        <dsp:cNvPr id="0" name=""/>
        <dsp:cNvSpPr/>
      </dsp:nvSpPr>
      <dsp:spPr>
        <a:xfrm>
          <a:off x="1761066" y="812800"/>
          <a:ext cx="4605866" cy="4605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Segments_</a:t>
          </a:r>
          <a:r>
            <a:rPr lang="en-US" altLang="zh-CN" sz="1700" kern="1200" dirty="0"/>
            <a:t>4</a:t>
          </a:r>
          <a:endParaRPr lang="zh-CN" altLang="en-US" sz="1700" kern="1200" dirty="0"/>
        </a:p>
      </dsp:txBody>
      <dsp:txXfrm>
        <a:off x="3070859" y="1077637"/>
        <a:ext cx="1986280" cy="529674"/>
      </dsp:txXfrm>
    </dsp:sp>
    <dsp:sp modelId="{A4F68B0E-988B-C745-B479-2695D3EDC77D}">
      <dsp:nvSpPr>
        <dsp:cNvPr id="0" name=""/>
        <dsp:cNvSpPr/>
      </dsp:nvSpPr>
      <dsp:spPr>
        <a:xfrm>
          <a:off x="2167466" y="1625600"/>
          <a:ext cx="3793066" cy="37930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Segments_</a:t>
          </a:r>
          <a:r>
            <a:rPr lang="en-US" altLang="zh-CN" sz="1700" kern="1200" dirty="0"/>
            <a:t>3</a:t>
          </a:r>
          <a:endParaRPr lang="zh-CN" altLang="en-US" sz="1700" kern="1200" dirty="0"/>
        </a:p>
      </dsp:txBody>
      <dsp:txXfrm>
        <a:off x="3082543" y="1887321"/>
        <a:ext cx="1962912" cy="523443"/>
      </dsp:txXfrm>
    </dsp:sp>
    <dsp:sp modelId="{04ADE9BE-6C8E-234D-B477-78A74CA038C6}">
      <dsp:nvSpPr>
        <dsp:cNvPr id="0" name=""/>
        <dsp:cNvSpPr/>
      </dsp:nvSpPr>
      <dsp:spPr>
        <a:xfrm>
          <a:off x="2573866" y="2438400"/>
          <a:ext cx="2980266" cy="2980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Segments_</a:t>
          </a:r>
          <a:r>
            <a:rPr lang="en-US" altLang="zh-CN" sz="1700" kern="1200" dirty="0"/>
            <a:t>2</a:t>
          </a:r>
          <a:endParaRPr lang="zh-CN" altLang="en-US" sz="1700" kern="1200" dirty="0"/>
        </a:p>
      </dsp:txBody>
      <dsp:txXfrm>
        <a:off x="3259327" y="2706624"/>
        <a:ext cx="1609344" cy="536448"/>
      </dsp:txXfrm>
    </dsp:sp>
    <dsp:sp modelId="{6E2DC32F-301A-0544-98A5-E08EB973CEB2}">
      <dsp:nvSpPr>
        <dsp:cNvPr id="0" name=""/>
        <dsp:cNvSpPr/>
      </dsp:nvSpPr>
      <dsp:spPr>
        <a:xfrm>
          <a:off x="2980266" y="3251200"/>
          <a:ext cx="2167466" cy="2167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Segments_</a:t>
          </a:r>
          <a:r>
            <a:rPr lang="en-US" altLang="zh-CN" sz="1700" kern="1200" dirty="0"/>
            <a:t>1</a:t>
          </a:r>
          <a:endParaRPr lang="zh-CN" altLang="en-US" sz="1700" kern="1200" dirty="0"/>
        </a:p>
      </dsp:txBody>
      <dsp:txXfrm>
        <a:off x="3297684" y="3793066"/>
        <a:ext cx="1532630" cy="1083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63E72-A003-D546-8C3A-3D075FBF6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8C3D5D-E759-7E4C-AA07-766C949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C1DF9-D4E6-1342-9966-1B26C9CB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7C47-AD6A-B14E-9A4F-0491A13D4E6F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940B1-D92E-BD4B-802B-834A3129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79F4C-8C54-A74A-A5E9-97618215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CE97-44F4-A649-B79C-6F2E2EA96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133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DA2FD-190B-F949-889E-1D10F1D5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7C5450-6DB6-D740-A96F-1FE36A1FA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462FB-A8CD-2045-B977-B331A590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7C47-AD6A-B14E-9A4F-0491A13D4E6F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6756B-D865-E944-8A14-334A8B1C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D36A0-F5E4-F84B-9DE0-355DC635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CE97-44F4-A649-B79C-6F2E2EA96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15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E5D8EB-9D86-CF40-A671-154FE5F1A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D1FDFD-8518-9D46-8089-7195E82E9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05145-0CB1-5E45-BFDE-8FEAA9D2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7C47-AD6A-B14E-9A4F-0491A13D4E6F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5EEC3-8004-1844-9C8F-EAA8BF44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F20D0-A584-AC47-A7E9-E1F07C44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CE97-44F4-A649-B79C-6F2E2EA96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6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BA8F6-857E-104E-B8C7-027DE2A3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CBDC9-6910-CC4E-B091-B2A0A5AAB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62AA0-A809-124E-B421-883E523B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7C47-AD6A-B14E-9A4F-0491A13D4E6F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52899-2D2E-F24D-AD5C-644FD89F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74A00-4C71-3F4E-A4EA-7B5E3958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CE97-44F4-A649-B79C-6F2E2EA96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47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5DF0B-A58A-2E4E-A56D-D28ED6E8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86223-B88E-FF44-8D31-506D8517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AE935-42BA-134F-9E4F-C0B1B93C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7C47-AD6A-B14E-9A4F-0491A13D4E6F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1C9B6-E177-1241-BCA0-44618FD5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C0E9D-786D-0743-A2C6-D02DA6CF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CE97-44F4-A649-B79C-6F2E2EA96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29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219A7-11AA-EF4F-96C8-C7287C62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6E815-33B4-2F40-8B11-8DBD1C818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7477F-0449-7C40-A75D-C62CC6F8D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763831-2C46-404C-B2F2-2819AD29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7C47-AD6A-B14E-9A4F-0491A13D4E6F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05443-2C97-B546-8931-DAF2F259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AA7F7A-E588-BE4C-A1A5-C9C21B0B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CE97-44F4-A649-B79C-6F2E2EA96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92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73C57-901D-6E46-87F1-A6A6E7F2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9AAF2-58A2-E84F-BDF0-CFBAC18B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878A2D-3DA8-5C4C-9EC7-A1F07EC49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F4A1EB-804C-3B4F-99DD-EFAA7EBDA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0F01A9-49F3-524D-84CF-5A33CEE32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62F671-A4D6-644B-8893-8D4DBF41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7C47-AD6A-B14E-9A4F-0491A13D4E6F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5AEC88-CF0E-B541-AD86-A84C17B6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6CC150-CBE9-8845-B9B7-5208DF4E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CE97-44F4-A649-B79C-6F2E2EA96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34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7CA36-0E42-6D4C-AB7A-B0A52BB7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77F228-F93E-0B40-9CCE-7DEA290F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7C47-AD6A-B14E-9A4F-0491A13D4E6F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A2FBEC-AAF2-2C47-892C-9673DA39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50C426-0FAC-F446-B22E-DD5E9C42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CE97-44F4-A649-B79C-6F2E2EA96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845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EAAAF6-36A3-D54E-B81D-8193330C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7C47-AD6A-B14E-9A4F-0491A13D4E6F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4D018D-2F42-1448-ABBC-9C492B31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146ED-78DE-B444-929C-FCF20400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CE97-44F4-A649-B79C-6F2E2EA96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56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BCF60-B05F-F541-8FB3-CEAF8291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5FD4C-1782-B649-A724-B0A5D4B8C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D5BDD-28BA-0D4E-9DA5-8A15D63B3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1A5815-9EB1-DC4F-BCBB-98F4E5A1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7C47-AD6A-B14E-9A4F-0491A13D4E6F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B3DEE-9683-4A4D-94B7-90863220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82869-976B-2E48-AFB7-4B63D3A7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CE97-44F4-A649-B79C-6F2E2EA96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681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088FE-F44C-E44D-908B-08BADFE8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EFE988-4143-3E4F-A674-DE9D48FFE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0C40FE-78AE-A342-A5E4-5B48C1560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6D32F-7AC1-DC43-9E8F-DE1A31E6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7C47-AD6A-B14E-9A4F-0491A13D4E6F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2DB0E9-B6F7-2244-9ACF-501F0FF9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C415E-11A0-A34B-AFA7-939765B9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CE97-44F4-A649-B79C-6F2E2EA96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80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BFB904-CA56-D343-B03E-C73C9B59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B93ED-7273-BF43-966A-DC705D07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5CE00-E298-CE4C-B84C-F5F92C244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D7C47-AD6A-B14E-9A4F-0491A13D4E6F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F431A-1785-D54D-9FD5-5DC73CDFF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6630A-97AE-E043-8590-C59A1170D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CE97-44F4-A649-B79C-6F2E2EA964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901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16A2469-FD40-BD45-906E-6C4FD34DA4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2010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64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1</cp:revision>
  <dcterms:created xsi:type="dcterms:W3CDTF">2019-06-10T11:22:53Z</dcterms:created>
  <dcterms:modified xsi:type="dcterms:W3CDTF">2019-06-10T11:25:15Z</dcterms:modified>
</cp:coreProperties>
</file>