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3"/>
    <p:sldId id="256" r:id="rId4"/>
    <p:sldId id="258" r:id="rId5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8916047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7095" y="1939290"/>
            <a:ext cx="8016875" cy="45015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9600" y="324485"/>
            <a:ext cx="781494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OCR A Std" panose="020F0609000104060307" charset="0"/>
              </a:rPr>
              <a:t>waves of crowd</a:t>
            </a:r>
            <a:endParaRPr lang="en-US" altLang="zh-CN" sz="5400">
              <a:latin typeface="OCR A Std" panose="020F0609000104060307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82745" y="1238885"/>
            <a:ext cx="516509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OCR A Std" panose="020F0609000104060307" charset="0"/>
              </a:rPr>
              <a:t>——</a:t>
            </a:r>
            <a:r>
              <a:rPr lang="zh-CN" altLang="en-US" sz="3200">
                <a:latin typeface="OCR A Std" panose="020F0609000104060307" charset="0"/>
              </a:rPr>
              <a:t>Election season</a:t>
            </a:r>
            <a:endParaRPr lang="zh-CN" altLang="en-US" sz="3200">
              <a:latin typeface="OCR A Std" panose="020F0609000104060307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50240" y="1178560"/>
            <a:ext cx="548703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操纵你的水军深入人群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shuijun_orig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405" y="3197225"/>
            <a:ext cx="1231900" cy="1625600"/>
          </a:xfrm>
          <a:prstGeom prst="rect">
            <a:avLst/>
          </a:prstGeom>
        </p:spPr>
      </p:pic>
      <p:pic>
        <p:nvPicPr>
          <p:cNvPr id="6" name="图片 5" descr="man_stand_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775" y="2616200"/>
            <a:ext cx="736600" cy="1625600"/>
          </a:xfrm>
          <a:prstGeom prst="rect">
            <a:avLst/>
          </a:prstGeom>
        </p:spPr>
      </p:pic>
      <p:pic>
        <p:nvPicPr>
          <p:cNvPr id="7" name="图片 6" descr="monk_stand_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610" y="3726815"/>
            <a:ext cx="850900" cy="1600200"/>
          </a:xfrm>
          <a:prstGeom prst="rect">
            <a:avLst/>
          </a:prstGeom>
        </p:spPr>
      </p:pic>
      <p:pic>
        <p:nvPicPr>
          <p:cNvPr id="8" name="图片 7" descr="women_stand_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340" y="2641600"/>
            <a:ext cx="698500" cy="1600200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1678305" y="3726815"/>
            <a:ext cx="1277620" cy="565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7360" y="2179955"/>
            <a:ext cx="4660265" cy="3556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990590" y="1178560"/>
            <a:ext cx="634936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适时地回应总统候选人的演讲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5435" y="2336165"/>
            <a:ext cx="3517265" cy="30575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905" y="2336165"/>
            <a:ext cx="4048760" cy="30575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75435" y="1158240"/>
            <a:ext cx="1010856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错误的煽动会适得其反，引起选民的困惑和不满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9910" y="1781175"/>
            <a:ext cx="8373745" cy="44329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41425" y="681990"/>
            <a:ext cx="1025969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当演讲者用词不当时制造声浪，盖过演讲的声音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3974590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9640" y="2322195"/>
            <a:ext cx="7917815" cy="44538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17190" y="712470"/>
            <a:ext cx="878268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赢得尽可能多的选民，当上总统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WPS 演示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OCR A Std</vt:lpstr>
      <vt:lpstr>微软雅黑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</cp:revision>
  <dcterms:created xsi:type="dcterms:W3CDTF">2015-05-05T08:02:00Z</dcterms:created>
  <dcterms:modified xsi:type="dcterms:W3CDTF">2017-01-22T12:05:09Z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