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77" r:id="rId5"/>
    <p:sldId id="257" r:id="rId6"/>
    <p:sldId id="263" r:id="rId7"/>
    <p:sldId id="259" r:id="rId8"/>
    <p:sldId id="264" r:id="rId9"/>
    <p:sldId id="260" r:id="rId10"/>
    <p:sldId id="276" r:id="rId11"/>
    <p:sldId id="258" r:id="rId12"/>
    <p:sldId id="265" r:id="rId13"/>
    <p:sldId id="267" r:id="rId14"/>
    <p:sldId id="26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0" autoAdjust="0"/>
  </p:normalViewPr>
  <p:slideViewPr>
    <p:cSldViewPr snapToGrid="0">
      <p:cViewPr varScale="1">
        <p:scale>
          <a:sx n="91" d="100"/>
          <a:sy n="91" d="100"/>
        </p:scale>
        <p:origin x="322" y="77"/>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s Bharadwaj" userId="fccdb27f23f71424" providerId="LiveId" clId="{3BAD3DDD-DA10-4688-AAB8-84DE345169E4}"/>
    <pc:docChg chg="undo custSel modSld sldOrd">
      <pc:chgData name="Shreyas Bharadwaj" userId="fccdb27f23f71424" providerId="LiveId" clId="{3BAD3DDD-DA10-4688-AAB8-84DE345169E4}" dt="2022-03-07T22:46:12.242" v="1494" actId="478"/>
      <pc:docMkLst>
        <pc:docMk/>
      </pc:docMkLst>
      <pc:sldChg chg="addSp modSp mod">
        <pc:chgData name="Shreyas Bharadwaj" userId="fccdb27f23f71424" providerId="LiveId" clId="{3BAD3DDD-DA10-4688-AAB8-84DE345169E4}" dt="2022-03-07T22:23:43.744" v="573" actId="14100"/>
        <pc:sldMkLst>
          <pc:docMk/>
          <pc:sldMk cId="4241272432" sldId="258"/>
        </pc:sldMkLst>
        <pc:spChg chg="add mod">
          <ac:chgData name="Shreyas Bharadwaj" userId="fccdb27f23f71424" providerId="LiveId" clId="{3BAD3DDD-DA10-4688-AAB8-84DE345169E4}" dt="2022-03-07T22:23:22.802" v="571" actId="122"/>
          <ac:spMkLst>
            <pc:docMk/>
            <pc:sldMk cId="4241272432" sldId="258"/>
            <ac:spMk id="2" creationId="{8AB4BC8D-302A-47B0-9E69-D46A7C761345}"/>
          </ac:spMkLst>
        </pc:spChg>
        <pc:picChg chg="mod">
          <ac:chgData name="Shreyas Bharadwaj" userId="fccdb27f23f71424" providerId="LiveId" clId="{3BAD3DDD-DA10-4688-AAB8-84DE345169E4}" dt="2022-03-07T22:23:38.099" v="572" actId="1076"/>
          <ac:picMkLst>
            <pc:docMk/>
            <pc:sldMk cId="4241272432" sldId="258"/>
            <ac:picMk id="6" creationId="{BEE74F41-90C3-4D78-8A0A-5E56CD360BD9}"/>
          </ac:picMkLst>
        </pc:picChg>
        <pc:picChg chg="mod modCrop">
          <ac:chgData name="Shreyas Bharadwaj" userId="fccdb27f23f71424" providerId="LiveId" clId="{3BAD3DDD-DA10-4688-AAB8-84DE345169E4}" dt="2022-03-07T22:23:43.744" v="573" actId="14100"/>
          <ac:picMkLst>
            <pc:docMk/>
            <pc:sldMk cId="4241272432" sldId="258"/>
            <ac:picMk id="8" creationId="{7B7DB04E-BF8B-4E73-A4B2-A90E9C30131C}"/>
          </ac:picMkLst>
        </pc:picChg>
      </pc:sldChg>
      <pc:sldChg chg="ord">
        <pc:chgData name="Shreyas Bharadwaj" userId="fccdb27f23f71424" providerId="LiveId" clId="{3BAD3DDD-DA10-4688-AAB8-84DE345169E4}" dt="2022-03-07T22:20:41.582" v="540"/>
        <pc:sldMkLst>
          <pc:docMk/>
          <pc:sldMk cId="860759002" sldId="260"/>
        </pc:sldMkLst>
      </pc:sldChg>
      <pc:sldChg chg="addSp delSp modSp mod">
        <pc:chgData name="Shreyas Bharadwaj" userId="fccdb27f23f71424" providerId="LiveId" clId="{3BAD3DDD-DA10-4688-AAB8-84DE345169E4}" dt="2022-03-07T22:46:12.242" v="1494" actId="478"/>
        <pc:sldMkLst>
          <pc:docMk/>
          <pc:sldMk cId="3372486172" sldId="262"/>
        </pc:sldMkLst>
        <pc:spChg chg="del mod">
          <ac:chgData name="Shreyas Bharadwaj" userId="fccdb27f23f71424" providerId="LiveId" clId="{3BAD3DDD-DA10-4688-AAB8-84DE345169E4}" dt="2022-03-07T22:46:12.242" v="1494" actId="478"/>
          <ac:spMkLst>
            <pc:docMk/>
            <pc:sldMk cId="3372486172" sldId="262"/>
            <ac:spMk id="3" creationId="{ECD789C9-A8D3-405A-923E-DCF8CBB72209}"/>
          </ac:spMkLst>
        </pc:spChg>
        <pc:spChg chg="del mod">
          <ac:chgData name="Shreyas Bharadwaj" userId="fccdb27f23f71424" providerId="LiveId" clId="{3BAD3DDD-DA10-4688-AAB8-84DE345169E4}" dt="2022-03-07T22:45:44.744" v="1489" actId="478"/>
          <ac:spMkLst>
            <pc:docMk/>
            <pc:sldMk cId="3372486172" sldId="262"/>
            <ac:spMk id="4" creationId="{1453CC1F-4953-4CF6-935A-455B90D91A04}"/>
          </ac:spMkLst>
        </pc:spChg>
        <pc:spChg chg="del">
          <ac:chgData name="Shreyas Bharadwaj" userId="fccdb27f23f71424" providerId="LiveId" clId="{3BAD3DDD-DA10-4688-AAB8-84DE345169E4}" dt="2022-03-07T22:46:01.046" v="1490" actId="478"/>
          <ac:spMkLst>
            <pc:docMk/>
            <pc:sldMk cId="3372486172" sldId="262"/>
            <ac:spMk id="5" creationId="{B14FF064-6A5C-40FF-A678-6A79023E0956}"/>
          </ac:spMkLst>
        </pc:spChg>
        <pc:spChg chg="add del mod">
          <ac:chgData name="Shreyas Bharadwaj" userId="fccdb27f23f71424" providerId="LiveId" clId="{3BAD3DDD-DA10-4688-AAB8-84DE345169E4}" dt="2022-03-07T22:32:49.860" v="775" actId="478"/>
          <ac:spMkLst>
            <pc:docMk/>
            <pc:sldMk cId="3372486172" sldId="262"/>
            <ac:spMk id="6" creationId="{79E2A663-4FB1-45E8-B9A5-FF596CD4CCE7}"/>
          </ac:spMkLst>
        </pc:spChg>
        <pc:spChg chg="add del mod">
          <ac:chgData name="Shreyas Bharadwaj" userId="fccdb27f23f71424" providerId="LiveId" clId="{3BAD3DDD-DA10-4688-AAB8-84DE345169E4}" dt="2022-03-07T22:32:47.648" v="769" actId="478"/>
          <ac:spMkLst>
            <pc:docMk/>
            <pc:sldMk cId="3372486172" sldId="262"/>
            <ac:spMk id="8" creationId="{A7CC0309-A178-4E0E-A540-02184DE5016E}"/>
          </ac:spMkLst>
        </pc:spChg>
        <pc:spChg chg="add del mod">
          <ac:chgData name="Shreyas Bharadwaj" userId="fccdb27f23f71424" providerId="LiveId" clId="{3BAD3DDD-DA10-4688-AAB8-84DE345169E4}" dt="2022-03-07T22:36:45.368" v="841"/>
          <ac:spMkLst>
            <pc:docMk/>
            <pc:sldMk cId="3372486172" sldId="262"/>
            <ac:spMk id="9" creationId="{077CF2DB-89B3-4A85-80C0-724D532AE6ED}"/>
          </ac:spMkLst>
        </pc:spChg>
        <pc:spChg chg="add del mod">
          <ac:chgData name="Shreyas Bharadwaj" userId="fccdb27f23f71424" providerId="LiveId" clId="{3BAD3DDD-DA10-4688-AAB8-84DE345169E4}" dt="2022-03-07T22:37:19.045" v="845" actId="767"/>
          <ac:spMkLst>
            <pc:docMk/>
            <pc:sldMk cId="3372486172" sldId="262"/>
            <ac:spMk id="10" creationId="{0809C6A7-4E81-47CF-A2F2-B8EFB556D1BE}"/>
          </ac:spMkLst>
        </pc:spChg>
        <pc:spChg chg="add mod">
          <ac:chgData name="Shreyas Bharadwaj" userId="fccdb27f23f71424" providerId="LiveId" clId="{3BAD3DDD-DA10-4688-AAB8-84DE345169E4}" dt="2022-03-07T22:45:33.434" v="1487" actId="20577"/>
          <ac:spMkLst>
            <pc:docMk/>
            <pc:sldMk cId="3372486172" sldId="262"/>
            <ac:spMk id="11" creationId="{288ACE01-CDC1-4FBE-B299-89615A80A9E9}"/>
          </ac:spMkLst>
        </pc:spChg>
        <pc:spChg chg="mod">
          <ac:chgData name="Shreyas Bharadwaj" userId="fccdb27f23f71424" providerId="LiveId" clId="{3BAD3DDD-DA10-4688-AAB8-84DE345169E4}" dt="2022-03-07T22:29:35.366" v="709" actId="20577"/>
          <ac:spMkLst>
            <pc:docMk/>
            <pc:sldMk cId="3372486172" sldId="262"/>
            <ac:spMk id="21" creationId="{8C4CD6F5-95D8-45E8-B793-B1E0D78C95F7}"/>
          </ac:spMkLst>
        </pc:spChg>
        <pc:spChg chg="add del mod">
          <ac:chgData name="Shreyas Bharadwaj" userId="fccdb27f23f71424" providerId="LiveId" clId="{3BAD3DDD-DA10-4688-AAB8-84DE345169E4}" dt="2022-03-07T22:33:39.826" v="790" actId="255"/>
          <ac:spMkLst>
            <pc:docMk/>
            <pc:sldMk cId="3372486172" sldId="262"/>
            <ac:spMk id="33" creationId="{77A19CB6-7EA1-4846-BA43-DADCACE60322}"/>
          </ac:spMkLst>
        </pc:spChg>
        <pc:spChg chg="add del mod">
          <ac:chgData name="Shreyas Bharadwaj" userId="fccdb27f23f71424" providerId="LiveId" clId="{3BAD3DDD-DA10-4688-AAB8-84DE345169E4}" dt="2022-03-07T22:35:47.199" v="830" actId="255"/>
          <ac:spMkLst>
            <pc:docMk/>
            <pc:sldMk cId="3372486172" sldId="262"/>
            <ac:spMk id="34" creationId="{2A4E14BF-E159-4BBD-B32F-775933F241DD}"/>
          </ac:spMkLst>
        </pc:spChg>
        <pc:spChg chg="add del mod">
          <ac:chgData name="Shreyas Bharadwaj" userId="fccdb27f23f71424" providerId="LiveId" clId="{3BAD3DDD-DA10-4688-AAB8-84DE345169E4}" dt="2022-03-07T22:35:53.800" v="831" actId="255"/>
          <ac:spMkLst>
            <pc:docMk/>
            <pc:sldMk cId="3372486172" sldId="262"/>
            <ac:spMk id="35" creationId="{419224EA-4B21-4626-8AF4-E21AA43A2EE0}"/>
          </ac:spMkLst>
        </pc:spChg>
        <pc:spChg chg="add del mod">
          <ac:chgData name="Shreyas Bharadwaj" userId="fccdb27f23f71424" providerId="LiveId" clId="{3BAD3DDD-DA10-4688-AAB8-84DE345169E4}" dt="2022-03-07T22:36:45.337" v="839" actId="478"/>
          <ac:spMkLst>
            <pc:docMk/>
            <pc:sldMk cId="3372486172" sldId="262"/>
            <ac:spMk id="36" creationId="{AA6CEF7D-A869-47A8-8A5D-98CF9A5F8934}"/>
          </ac:spMkLst>
        </pc:spChg>
        <pc:spChg chg="mod">
          <ac:chgData name="Shreyas Bharadwaj" userId="fccdb27f23f71424" providerId="LiveId" clId="{3BAD3DDD-DA10-4688-AAB8-84DE345169E4}" dt="2022-03-07T22:30:02.916" v="720" actId="20577"/>
          <ac:spMkLst>
            <pc:docMk/>
            <pc:sldMk cId="3372486172" sldId="262"/>
            <ac:spMk id="37" creationId="{A3B8002E-960A-4D35-8AB9-E0DE71A28AB9}"/>
          </ac:spMkLst>
        </pc:spChg>
        <pc:spChg chg="mod">
          <ac:chgData name="Shreyas Bharadwaj" userId="fccdb27f23f71424" providerId="LiveId" clId="{3BAD3DDD-DA10-4688-AAB8-84DE345169E4}" dt="2022-03-07T22:30:10.743" v="724" actId="20577"/>
          <ac:spMkLst>
            <pc:docMk/>
            <pc:sldMk cId="3372486172" sldId="262"/>
            <ac:spMk id="83" creationId="{62F3E2A5-E5C6-4624-A138-5E06608FB931}"/>
          </ac:spMkLst>
        </pc:spChg>
        <pc:spChg chg="mod">
          <ac:chgData name="Shreyas Bharadwaj" userId="fccdb27f23f71424" providerId="LiveId" clId="{3BAD3DDD-DA10-4688-AAB8-84DE345169E4}" dt="2022-03-07T22:30:07.368" v="722" actId="20577"/>
          <ac:spMkLst>
            <pc:docMk/>
            <pc:sldMk cId="3372486172" sldId="262"/>
            <ac:spMk id="84" creationId="{D7382F8F-7AA1-4709-9477-1BFDB3F2BF02}"/>
          </ac:spMkLst>
        </pc:spChg>
        <pc:spChg chg="mod">
          <ac:chgData name="Shreyas Bharadwaj" userId="fccdb27f23f71424" providerId="LiveId" clId="{3BAD3DDD-DA10-4688-AAB8-84DE345169E4}" dt="2022-03-07T22:30:15.028" v="726" actId="20577"/>
          <ac:spMkLst>
            <pc:docMk/>
            <pc:sldMk cId="3372486172" sldId="262"/>
            <ac:spMk id="86" creationId="{FE7F44BE-BE5E-49C9-8F98-329311F2ABE9}"/>
          </ac:spMkLst>
        </pc:spChg>
        <pc:spChg chg="add del mod">
          <ac:chgData name="Shreyas Bharadwaj" userId="fccdb27f23f71424" providerId="LiveId" clId="{3BAD3DDD-DA10-4688-AAB8-84DE345169E4}" dt="2022-03-07T22:36:31.595" v="838" actId="20577"/>
          <ac:spMkLst>
            <pc:docMk/>
            <pc:sldMk cId="3372486172" sldId="262"/>
            <ac:spMk id="87" creationId="{3A86C768-908B-4AA6-AFE5-AEA1D9CD1AC8}"/>
          </ac:spMkLst>
        </pc:spChg>
      </pc:sldChg>
      <pc:sldChg chg="addSp delSp modSp mod ord">
        <pc:chgData name="Shreyas Bharadwaj" userId="fccdb27f23f71424" providerId="LiveId" clId="{3BAD3DDD-DA10-4688-AAB8-84DE345169E4}" dt="2022-03-07T22:28:36.673" v="696" actId="14100"/>
        <pc:sldMkLst>
          <pc:docMk/>
          <pc:sldMk cId="1604891360" sldId="267"/>
        </pc:sldMkLst>
        <pc:spChg chg="del">
          <ac:chgData name="Shreyas Bharadwaj" userId="fccdb27f23f71424" providerId="LiveId" clId="{3BAD3DDD-DA10-4688-AAB8-84DE345169E4}" dt="2022-03-07T22:27:05.182" v="690" actId="478"/>
          <ac:spMkLst>
            <pc:docMk/>
            <pc:sldMk cId="1604891360" sldId="267"/>
            <ac:spMk id="2" creationId="{295CFB4A-6359-4A5C-B94D-1A54B544E3D0}"/>
          </ac:spMkLst>
        </pc:spChg>
        <pc:spChg chg="add del mod">
          <ac:chgData name="Shreyas Bharadwaj" userId="fccdb27f23f71424" providerId="LiveId" clId="{3BAD3DDD-DA10-4688-AAB8-84DE345169E4}" dt="2022-03-07T22:25:57.906" v="667" actId="478"/>
          <ac:spMkLst>
            <pc:docMk/>
            <pc:sldMk cId="1604891360" sldId="267"/>
            <ac:spMk id="6" creationId="{DEC2B7EF-DCCC-4994-8524-744A3998BC0A}"/>
          </ac:spMkLst>
        </pc:spChg>
        <pc:spChg chg="add del mod">
          <ac:chgData name="Shreyas Bharadwaj" userId="fccdb27f23f71424" providerId="LiveId" clId="{3BAD3DDD-DA10-4688-AAB8-84DE345169E4}" dt="2022-03-07T22:26:27.442" v="681" actId="478"/>
          <ac:spMkLst>
            <pc:docMk/>
            <pc:sldMk cId="1604891360" sldId="267"/>
            <ac:spMk id="8" creationId="{99D3CB04-A56D-4AC6-A35C-8D0CCF24D0C6}"/>
          </ac:spMkLst>
        </pc:spChg>
        <pc:spChg chg="del mod">
          <ac:chgData name="Shreyas Bharadwaj" userId="fccdb27f23f71424" providerId="LiveId" clId="{3BAD3DDD-DA10-4688-AAB8-84DE345169E4}" dt="2022-03-07T22:25:48.448" v="664" actId="478"/>
          <ac:spMkLst>
            <pc:docMk/>
            <pc:sldMk cId="1604891360" sldId="267"/>
            <ac:spMk id="36" creationId="{961EE219-B131-4C25-AE31-AD3B197A4B72}"/>
          </ac:spMkLst>
        </pc:spChg>
        <pc:spChg chg="mod">
          <ac:chgData name="Shreyas Bharadwaj" userId="fccdb27f23f71424" providerId="LiveId" clId="{3BAD3DDD-DA10-4688-AAB8-84DE345169E4}" dt="2022-03-07T22:26:03.588" v="675" actId="20577"/>
          <ac:spMkLst>
            <pc:docMk/>
            <pc:sldMk cId="1604891360" sldId="267"/>
            <ac:spMk id="49" creationId="{7D64EB56-7814-4ADB-BD4C-D4E42F8780CA}"/>
          </ac:spMkLst>
        </pc:spChg>
        <pc:spChg chg="del mod">
          <ac:chgData name="Shreyas Bharadwaj" userId="fccdb27f23f71424" providerId="LiveId" clId="{3BAD3DDD-DA10-4688-AAB8-84DE345169E4}" dt="2022-03-07T22:26:18.063" v="678" actId="478"/>
          <ac:spMkLst>
            <pc:docMk/>
            <pc:sldMk cId="1604891360" sldId="267"/>
            <ac:spMk id="66" creationId="{09C30599-76A8-4BC6-94F7-A80189E48464}"/>
          </ac:spMkLst>
        </pc:spChg>
        <pc:spChg chg="del mod">
          <ac:chgData name="Shreyas Bharadwaj" userId="fccdb27f23f71424" providerId="LiveId" clId="{3BAD3DDD-DA10-4688-AAB8-84DE345169E4}" dt="2022-03-07T22:27:01.946" v="689" actId="478"/>
          <ac:spMkLst>
            <pc:docMk/>
            <pc:sldMk cId="1604891360" sldId="267"/>
            <ac:spMk id="82" creationId="{47CF6540-6A1C-4A70-8BA0-6A13694F1AE2}"/>
          </ac:spMkLst>
        </pc:spChg>
        <pc:spChg chg="del">
          <ac:chgData name="Shreyas Bharadwaj" userId="fccdb27f23f71424" providerId="LiveId" clId="{3BAD3DDD-DA10-4688-AAB8-84DE345169E4}" dt="2022-03-07T22:26:22.259" v="679" actId="478"/>
          <ac:spMkLst>
            <pc:docMk/>
            <pc:sldMk cId="1604891360" sldId="267"/>
            <ac:spMk id="147" creationId="{85278DC3-7465-427B-9DD5-7E46CE00FFC1}"/>
          </ac:spMkLst>
        </pc:spChg>
        <pc:spChg chg="del mod">
          <ac:chgData name="Shreyas Bharadwaj" userId="fccdb27f23f71424" providerId="LiveId" clId="{3BAD3DDD-DA10-4688-AAB8-84DE345169E4}" dt="2022-03-07T22:26:34.976" v="683" actId="478"/>
          <ac:spMkLst>
            <pc:docMk/>
            <pc:sldMk cId="1604891360" sldId="267"/>
            <ac:spMk id="149" creationId="{9D611317-439A-40F5-AA3E-CF88472F54C4}"/>
          </ac:spMkLst>
        </pc:spChg>
        <pc:spChg chg="del mod">
          <ac:chgData name="Shreyas Bharadwaj" userId="fccdb27f23f71424" providerId="LiveId" clId="{3BAD3DDD-DA10-4688-AAB8-84DE345169E4}" dt="2022-03-07T22:26:58.494" v="688" actId="478"/>
          <ac:spMkLst>
            <pc:docMk/>
            <pc:sldMk cId="1604891360" sldId="267"/>
            <ac:spMk id="173" creationId="{1B5D0D81-8352-40FD-B232-D587379A48F6}"/>
          </ac:spMkLst>
        </pc:spChg>
        <pc:spChg chg="del mod">
          <ac:chgData name="Shreyas Bharadwaj" userId="fccdb27f23f71424" providerId="LiveId" clId="{3BAD3DDD-DA10-4688-AAB8-84DE345169E4}" dt="2022-03-07T22:26:55.478" v="687" actId="478"/>
          <ac:spMkLst>
            <pc:docMk/>
            <pc:sldMk cId="1604891360" sldId="267"/>
            <ac:spMk id="174" creationId="{AFFA4C3C-8D8D-4DAB-A3FC-6ACD990091D0}"/>
          </ac:spMkLst>
        </pc:spChg>
        <pc:picChg chg="add mod">
          <ac:chgData name="Shreyas Bharadwaj" userId="fccdb27f23f71424" providerId="LiveId" clId="{3BAD3DDD-DA10-4688-AAB8-84DE345169E4}" dt="2022-03-07T22:28:36.673" v="696" actId="14100"/>
          <ac:picMkLst>
            <pc:docMk/>
            <pc:sldMk cId="1604891360" sldId="267"/>
            <ac:picMk id="10" creationId="{A0A10CB1-0043-4F16-8885-76B042A872DD}"/>
          </ac:picMkLst>
        </pc:picChg>
      </pc:sldChg>
      <pc:sldChg chg="addSp delSp modSp mod ord">
        <pc:chgData name="Shreyas Bharadwaj" userId="fccdb27f23f71424" providerId="LiveId" clId="{3BAD3DDD-DA10-4688-AAB8-84DE345169E4}" dt="2022-03-07T22:20:14.741" v="538" actId="2711"/>
        <pc:sldMkLst>
          <pc:docMk/>
          <pc:sldMk cId="323263871" sldId="276"/>
        </pc:sldMkLst>
        <pc:spChg chg="add mod">
          <ac:chgData name="Shreyas Bharadwaj" userId="fccdb27f23f71424" providerId="LiveId" clId="{3BAD3DDD-DA10-4688-AAB8-84DE345169E4}" dt="2022-03-07T22:16:44.217" v="463" actId="1076"/>
          <ac:spMkLst>
            <pc:docMk/>
            <pc:sldMk cId="323263871" sldId="276"/>
            <ac:spMk id="2" creationId="{A43ACADF-9B5D-4465-BB33-BB6BCA7F5437}"/>
          </ac:spMkLst>
        </pc:spChg>
        <pc:spChg chg="mod">
          <ac:chgData name="Shreyas Bharadwaj" userId="fccdb27f23f71424" providerId="LiveId" clId="{3BAD3DDD-DA10-4688-AAB8-84DE345169E4}" dt="2022-03-07T22:20:14.741" v="538" actId="2711"/>
          <ac:spMkLst>
            <pc:docMk/>
            <pc:sldMk cId="323263871" sldId="276"/>
            <ac:spMk id="3" creationId="{2640E91D-18E5-4731-B64D-89FA6D338F8D}"/>
          </ac:spMkLst>
        </pc:spChg>
        <pc:spChg chg="add mod">
          <ac:chgData name="Shreyas Bharadwaj" userId="fccdb27f23f71424" providerId="LiveId" clId="{3BAD3DDD-DA10-4688-AAB8-84DE345169E4}" dt="2022-03-07T22:19:59.344" v="537" actId="1076"/>
          <ac:spMkLst>
            <pc:docMk/>
            <pc:sldMk cId="323263871" sldId="276"/>
            <ac:spMk id="4" creationId="{78B8A59A-827A-4A53-B779-548AA4AC7B04}"/>
          </ac:spMkLst>
        </pc:spChg>
        <pc:spChg chg="mod">
          <ac:chgData name="Shreyas Bharadwaj" userId="fccdb27f23f71424" providerId="LiveId" clId="{3BAD3DDD-DA10-4688-AAB8-84DE345169E4}" dt="2022-03-07T22:16:05.123" v="460" actId="207"/>
          <ac:spMkLst>
            <pc:docMk/>
            <pc:sldMk cId="323263871" sldId="276"/>
            <ac:spMk id="5" creationId="{7A5259B6-9592-490D-9692-23A6DD900E14}"/>
          </ac:spMkLst>
        </pc:spChg>
        <pc:spChg chg="mod">
          <ac:chgData name="Shreyas Bharadwaj" userId="fccdb27f23f71424" providerId="LiveId" clId="{3BAD3DDD-DA10-4688-AAB8-84DE345169E4}" dt="2022-03-07T22:11:33.637" v="436" actId="20577"/>
          <ac:spMkLst>
            <pc:docMk/>
            <pc:sldMk cId="323263871" sldId="276"/>
            <ac:spMk id="6" creationId="{653FA3EF-7124-4E69-8D7C-68B2154F6E6F}"/>
          </ac:spMkLst>
        </pc:spChg>
        <pc:spChg chg="mod">
          <ac:chgData name="Shreyas Bharadwaj" userId="fccdb27f23f71424" providerId="LiveId" clId="{3BAD3DDD-DA10-4688-AAB8-84DE345169E4}" dt="2022-03-07T22:09:38.271" v="175" actId="20577"/>
          <ac:spMkLst>
            <pc:docMk/>
            <pc:sldMk cId="323263871" sldId="276"/>
            <ac:spMk id="7" creationId="{0507607F-9E24-4250-8615-A5CB61BA54C6}"/>
          </ac:spMkLst>
        </pc:spChg>
        <pc:spChg chg="mod">
          <ac:chgData name="Shreyas Bharadwaj" userId="fccdb27f23f71424" providerId="LiveId" clId="{3BAD3DDD-DA10-4688-AAB8-84DE345169E4}" dt="2022-03-07T22:07:24.415" v="18" actId="20577"/>
          <ac:spMkLst>
            <pc:docMk/>
            <pc:sldMk cId="323263871" sldId="276"/>
            <ac:spMk id="26" creationId="{1D9B171E-A37E-4DB5-A2AC-F8C4778DB6C6}"/>
          </ac:spMkLst>
        </pc:spChg>
        <pc:spChg chg="del mod">
          <ac:chgData name="Shreyas Bharadwaj" userId="fccdb27f23f71424" providerId="LiveId" clId="{3BAD3DDD-DA10-4688-AAB8-84DE345169E4}" dt="2022-03-07T22:19:44.502" v="536" actId="478"/>
          <ac:spMkLst>
            <pc:docMk/>
            <pc:sldMk cId="323263871" sldId="276"/>
            <ac:spMk id="34" creationId="{CE5FA933-8959-4B54-AC99-11D1045822E8}"/>
          </ac:spMkLst>
        </pc:spChg>
        <pc:spChg chg="del">
          <ac:chgData name="Shreyas Bharadwaj" userId="fccdb27f23f71424" providerId="LiveId" clId="{3BAD3DDD-DA10-4688-AAB8-84DE345169E4}" dt="2022-03-07T22:19:36.697" v="532" actId="478"/>
          <ac:spMkLst>
            <pc:docMk/>
            <pc:sldMk cId="323263871" sldId="276"/>
            <ac:spMk id="35" creationId="{359ECB67-53CE-46F0-8F4C-CF75ABD549B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3/8/2022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3/8/2022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browser" TargetMode="External"/><Relationship Id="rId2" Type="http://schemas.openxmlformats.org/officeDocument/2006/relationships/image" Target="../media/image14.jpg"/><Relationship Id="rId1" Type="http://schemas.openxmlformats.org/officeDocument/2006/relationships/slideLayout" Target="../slideLayouts/slideLayout8.xml"/><Relationship Id="rId6" Type="http://schemas.openxmlformats.org/officeDocument/2006/relationships/hyperlink" Target="https://en.wikipedia.org/wiki/JavaScript" TargetMode="External"/><Relationship Id="rId5" Type="http://schemas.openxmlformats.org/officeDocument/2006/relationships/hyperlink" Target="https://en.wikipedia.org/wiki/Scripting_language" TargetMode="External"/><Relationship Id="rId4" Type="http://schemas.openxmlformats.org/officeDocument/2006/relationships/hyperlink" Target="https://en.wikipedia.org/wiki/Cascading_Style_Sheet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dirty="0"/>
              <a:t>Krishi mandala</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41945"/>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885813" y="2325925"/>
            <a:ext cx="6300132"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DE7D0AD-EDCD-4998-AF20-ECAF3C08B4CA}"/>
              </a:ext>
            </a:extLst>
          </p:cNvPr>
          <p:cNvSpPr>
            <a:spLocks noGrp="1"/>
          </p:cNvSpPr>
          <p:nvPr>
            <p:ph type="body" sz="quarter" idx="12"/>
          </p:nvPr>
        </p:nvSpPr>
        <p:spPr>
          <a:xfrm>
            <a:off x="0" y="3783435"/>
            <a:ext cx="12192000" cy="1468073"/>
          </a:xfrm>
        </p:spPr>
        <p:txBody>
          <a:bodyPr/>
          <a:lstStyle/>
          <a:p>
            <a:r>
              <a:rPr lang="en-US" sz="1800" dirty="0">
                <a:latin typeface="Cambria" panose="02040503050406030204" pitchFamily="18" charset="0"/>
                <a:ea typeface="Calibri" panose="020F0502020204030204" pitchFamily="34" charset="0"/>
                <a:cs typeface="Times New Roman" panose="02020603050405020304" pitchFamily="18" charset="0"/>
              </a:rPr>
              <a:t>“L</a:t>
            </a:r>
            <a:r>
              <a:rPr lang="en-US" sz="1800" dirty="0">
                <a:effectLst/>
                <a:latin typeface="Cambria" panose="02040503050406030204" pitchFamily="18" charset="0"/>
                <a:ea typeface="Calibri" panose="020F0502020204030204" pitchFamily="34" charset="0"/>
                <a:cs typeface="Times New Roman" panose="02020603050405020304" pitchFamily="18" charset="0"/>
              </a:rPr>
              <a:t>et us help farmers today, they will help us for the rest of our life.”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dirty="0"/>
              <a:t>Telegram channel</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10</a:t>
            </a:fld>
            <a:endParaRPr lang="en-US" dirty="0"/>
          </a:p>
        </p:txBody>
      </p:sp>
      <p:pic>
        <p:nvPicPr>
          <p:cNvPr id="10" name="Picture 9">
            <a:extLst>
              <a:ext uri="{FF2B5EF4-FFF2-40B4-BE49-F238E27FC236}">
                <a16:creationId xmlns:a16="http://schemas.microsoft.com/office/drawing/2014/main" id="{A0A10CB1-0043-4F16-8885-76B042A872DD}"/>
              </a:ext>
            </a:extLst>
          </p:cNvPr>
          <p:cNvPicPr>
            <a:picLocks noChangeAspect="1"/>
          </p:cNvPicPr>
          <p:nvPr/>
        </p:nvPicPr>
        <p:blipFill>
          <a:blip r:embed="rId3"/>
          <a:stretch>
            <a:fillRect/>
          </a:stretch>
        </p:blipFill>
        <p:spPr>
          <a:xfrm>
            <a:off x="670881" y="1409350"/>
            <a:ext cx="4894205" cy="5129562"/>
          </a:xfrm>
          <a:prstGeom prst="rect">
            <a:avLst/>
          </a:prstGeom>
        </p:spPr>
      </p:pic>
    </p:spTree>
    <p:extLst>
      <p:ext uri="{BB962C8B-B14F-4D97-AF65-F5344CB8AC3E}">
        <p14:creationId xmlns:p14="http://schemas.microsoft.com/office/powerpoint/2010/main" val="160489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C4CD6F5-95D8-45E8-B793-B1E0D78C95F7}"/>
              </a:ext>
            </a:extLst>
          </p:cNvPr>
          <p:cNvSpPr>
            <a:spLocks noGrp="1"/>
          </p:cNvSpPr>
          <p:nvPr>
            <p:ph type="title"/>
          </p:nvPr>
        </p:nvSpPr>
        <p:spPr>
          <a:xfrm>
            <a:off x="740427" y="571145"/>
            <a:ext cx="5355570" cy="438144"/>
          </a:xfrm>
        </p:spPr>
        <p:txBody>
          <a:bodyPr/>
          <a:lstStyle/>
          <a:p>
            <a:r>
              <a:rPr lang="en-US" dirty="0"/>
              <a:t>Connectivity</a:t>
            </a:r>
          </a:p>
        </p:txBody>
      </p:sp>
      <p:sp>
        <p:nvSpPr>
          <p:cNvPr id="33" name="Text Placeholder 32">
            <a:extLst>
              <a:ext uri="{FF2B5EF4-FFF2-40B4-BE49-F238E27FC236}">
                <a16:creationId xmlns:a16="http://schemas.microsoft.com/office/drawing/2014/main" id="{77A19CB6-7EA1-4846-BA43-DADCACE60322}"/>
              </a:ext>
            </a:extLst>
          </p:cNvPr>
          <p:cNvSpPr>
            <a:spLocks noGrp="1"/>
          </p:cNvSpPr>
          <p:nvPr>
            <p:ph type="body" sz="quarter" idx="16"/>
          </p:nvPr>
        </p:nvSpPr>
        <p:spPr>
          <a:xfrm>
            <a:off x="6463262" y="268449"/>
            <a:ext cx="1706966" cy="469740"/>
          </a:xfrm>
        </p:spPr>
        <p:txBody>
          <a:bodyPr/>
          <a:lstStyle/>
          <a:p>
            <a:r>
              <a:rPr lang="en-US" sz="2000" dirty="0"/>
              <a:t>A-admin</a:t>
            </a:r>
          </a:p>
        </p:txBody>
      </p:sp>
      <p:sp>
        <p:nvSpPr>
          <p:cNvPr id="37" name="Text Placeholder 36">
            <a:extLst>
              <a:ext uri="{FF2B5EF4-FFF2-40B4-BE49-F238E27FC236}">
                <a16:creationId xmlns:a16="http://schemas.microsoft.com/office/drawing/2014/main" id="{A3B8002E-960A-4D35-8AB9-E0DE71A28AB9}"/>
              </a:ext>
            </a:extLst>
          </p:cNvPr>
          <p:cNvSpPr>
            <a:spLocks noGrp="1"/>
          </p:cNvSpPr>
          <p:nvPr>
            <p:ph type="body" sz="quarter" idx="20"/>
          </p:nvPr>
        </p:nvSpPr>
        <p:spPr>
          <a:xfrm>
            <a:off x="8026762" y="1774346"/>
            <a:ext cx="1929792" cy="426393"/>
          </a:xfrm>
        </p:spPr>
        <p:txBody>
          <a:bodyPr anchor="ctr"/>
          <a:lstStyle/>
          <a:p>
            <a:r>
              <a:rPr lang="en-US" dirty="0"/>
              <a:t>Farmers</a:t>
            </a:r>
          </a:p>
        </p:txBody>
      </p:sp>
      <p:sp>
        <p:nvSpPr>
          <p:cNvPr id="87" name="Text Placeholder 86">
            <a:extLst>
              <a:ext uri="{FF2B5EF4-FFF2-40B4-BE49-F238E27FC236}">
                <a16:creationId xmlns:a16="http://schemas.microsoft.com/office/drawing/2014/main" id="{3A86C768-908B-4AA6-AFE5-AEA1D9CD1AC8}"/>
              </a:ext>
            </a:extLst>
          </p:cNvPr>
          <p:cNvSpPr>
            <a:spLocks noGrp="1"/>
          </p:cNvSpPr>
          <p:nvPr>
            <p:ph type="body" sz="quarter" idx="25"/>
          </p:nvPr>
        </p:nvSpPr>
        <p:spPr>
          <a:xfrm>
            <a:off x="6083673" y="2261070"/>
            <a:ext cx="913553" cy="426393"/>
          </a:xfrm>
        </p:spPr>
        <p:txBody>
          <a:bodyPr/>
          <a:lstStyle/>
          <a:p>
            <a:r>
              <a:rPr lang="en-US" dirty="0"/>
              <a:t>a</a:t>
            </a:r>
          </a:p>
        </p:txBody>
      </p:sp>
      <p:sp>
        <p:nvSpPr>
          <p:cNvPr id="35" name="Text Placeholder 34">
            <a:extLst>
              <a:ext uri="{FF2B5EF4-FFF2-40B4-BE49-F238E27FC236}">
                <a16:creationId xmlns:a16="http://schemas.microsoft.com/office/drawing/2014/main" id="{419224EA-4B21-4626-8AF4-E21AA43A2EE0}"/>
              </a:ext>
            </a:extLst>
          </p:cNvPr>
          <p:cNvSpPr>
            <a:spLocks noGrp="1"/>
          </p:cNvSpPr>
          <p:nvPr>
            <p:ph type="body" sz="quarter" idx="18"/>
          </p:nvPr>
        </p:nvSpPr>
        <p:spPr>
          <a:xfrm>
            <a:off x="3149242" y="3061800"/>
            <a:ext cx="1706966" cy="426393"/>
          </a:xfrm>
        </p:spPr>
        <p:txBody>
          <a:bodyPr/>
          <a:lstStyle/>
          <a:p>
            <a:r>
              <a:rPr lang="en-US" sz="1800" dirty="0"/>
              <a:t>U-users</a:t>
            </a:r>
            <a:r>
              <a:rPr lang="en-US" dirty="0"/>
              <a:t>​</a:t>
            </a:r>
          </a:p>
        </p:txBody>
      </p:sp>
      <p:sp>
        <p:nvSpPr>
          <p:cNvPr id="85" name="Text Placeholder 84">
            <a:extLst>
              <a:ext uri="{FF2B5EF4-FFF2-40B4-BE49-F238E27FC236}">
                <a16:creationId xmlns:a16="http://schemas.microsoft.com/office/drawing/2014/main" id="{AE18E477-2C5C-4571-96B3-503E72EF4DC2}"/>
              </a:ext>
            </a:extLst>
          </p:cNvPr>
          <p:cNvSpPr>
            <a:spLocks noGrp="1"/>
          </p:cNvSpPr>
          <p:nvPr>
            <p:ph type="body" sz="quarter" idx="23"/>
          </p:nvPr>
        </p:nvSpPr>
        <p:spPr>
          <a:xfrm>
            <a:off x="7713450" y="3671475"/>
            <a:ext cx="913553" cy="426393"/>
          </a:xfrm>
        </p:spPr>
        <p:txBody>
          <a:bodyPr/>
          <a:lstStyle/>
          <a:p>
            <a:r>
              <a:rPr lang="en-US" dirty="0"/>
              <a:t>B</a:t>
            </a:r>
          </a:p>
        </p:txBody>
      </p:sp>
      <p:sp>
        <p:nvSpPr>
          <p:cNvPr id="83" name="Text Placeholder 82">
            <a:extLst>
              <a:ext uri="{FF2B5EF4-FFF2-40B4-BE49-F238E27FC236}">
                <a16:creationId xmlns:a16="http://schemas.microsoft.com/office/drawing/2014/main" id="{62F3E2A5-E5C6-4624-A138-5E06608FB931}"/>
              </a:ext>
            </a:extLst>
          </p:cNvPr>
          <p:cNvSpPr>
            <a:spLocks noGrp="1"/>
          </p:cNvSpPr>
          <p:nvPr>
            <p:ph type="body" sz="quarter" idx="21"/>
          </p:nvPr>
        </p:nvSpPr>
        <p:spPr>
          <a:xfrm>
            <a:off x="4418984" y="4145197"/>
            <a:ext cx="913553" cy="426393"/>
          </a:xfrm>
        </p:spPr>
        <p:txBody>
          <a:bodyPr/>
          <a:lstStyle/>
          <a:p>
            <a:r>
              <a:rPr lang="en-US" dirty="0"/>
              <a:t>u</a:t>
            </a:r>
          </a:p>
        </p:txBody>
      </p:sp>
      <p:sp>
        <p:nvSpPr>
          <p:cNvPr id="84" name="Text Placeholder 83">
            <a:extLst>
              <a:ext uri="{FF2B5EF4-FFF2-40B4-BE49-F238E27FC236}">
                <a16:creationId xmlns:a16="http://schemas.microsoft.com/office/drawing/2014/main" id="{D7382F8F-7AA1-4709-9477-1BFDB3F2BF02}"/>
              </a:ext>
            </a:extLst>
          </p:cNvPr>
          <p:cNvSpPr>
            <a:spLocks noGrp="1"/>
          </p:cNvSpPr>
          <p:nvPr>
            <p:ph type="body" sz="quarter" idx="22"/>
          </p:nvPr>
        </p:nvSpPr>
        <p:spPr>
          <a:xfrm>
            <a:off x="5685509" y="4584197"/>
            <a:ext cx="913553" cy="426393"/>
          </a:xfrm>
        </p:spPr>
        <p:txBody>
          <a:bodyPr/>
          <a:lstStyle/>
          <a:p>
            <a:r>
              <a:rPr lang="en-US" dirty="0"/>
              <a:t>u</a:t>
            </a:r>
          </a:p>
        </p:txBody>
      </p:sp>
      <p:sp>
        <p:nvSpPr>
          <p:cNvPr id="86" name="Text Placeholder 85">
            <a:extLst>
              <a:ext uri="{FF2B5EF4-FFF2-40B4-BE49-F238E27FC236}">
                <a16:creationId xmlns:a16="http://schemas.microsoft.com/office/drawing/2014/main" id="{FE7F44BE-BE5E-49C9-8F98-329311F2ABE9}"/>
              </a:ext>
            </a:extLst>
          </p:cNvPr>
          <p:cNvSpPr>
            <a:spLocks noGrp="1"/>
          </p:cNvSpPr>
          <p:nvPr>
            <p:ph type="body" sz="quarter" idx="24"/>
          </p:nvPr>
        </p:nvSpPr>
        <p:spPr>
          <a:xfrm>
            <a:off x="9650168" y="4298971"/>
            <a:ext cx="913553" cy="426393"/>
          </a:xfrm>
        </p:spPr>
        <p:txBody>
          <a:bodyPr/>
          <a:lstStyle/>
          <a:p>
            <a:r>
              <a:rPr lang="en-US" dirty="0"/>
              <a:t>b</a:t>
            </a:r>
          </a:p>
        </p:txBody>
      </p:sp>
      <p:sp>
        <p:nvSpPr>
          <p:cNvPr id="34" name="Text Placeholder 33">
            <a:extLst>
              <a:ext uri="{FF2B5EF4-FFF2-40B4-BE49-F238E27FC236}">
                <a16:creationId xmlns:a16="http://schemas.microsoft.com/office/drawing/2014/main" id="{2A4E14BF-E159-4BBD-B32F-775933F241DD}"/>
              </a:ext>
            </a:extLst>
          </p:cNvPr>
          <p:cNvSpPr>
            <a:spLocks noGrp="1"/>
          </p:cNvSpPr>
          <p:nvPr>
            <p:ph type="body" sz="quarter" idx="17"/>
          </p:nvPr>
        </p:nvSpPr>
        <p:spPr>
          <a:xfrm>
            <a:off x="6463261" y="5683895"/>
            <a:ext cx="1706966" cy="426393"/>
          </a:xfrm>
        </p:spPr>
        <p:txBody>
          <a:bodyPr/>
          <a:lstStyle/>
          <a:p>
            <a:r>
              <a:rPr lang="en-US" dirty="0"/>
              <a:t>​</a:t>
            </a:r>
            <a:r>
              <a:rPr lang="en-US" sz="1400" dirty="0"/>
              <a:t> </a:t>
            </a:r>
            <a:r>
              <a:rPr lang="en-US" sz="1800" dirty="0"/>
              <a:t>B-Blogs</a:t>
            </a:r>
          </a:p>
        </p:txBody>
      </p:sp>
      <p:sp>
        <p:nvSpPr>
          <p:cNvPr id="11" name="TextBox 10">
            <a:extLst>
              <a:ext uri="{FF2B5EF4-FFF2-40B4-BE49-F238E27FC236}">
                <a16:creationId xmlns:a16="http://schemas.microsoft.com/office/drawing/2014/main" id="{288ACE01-CDC1-4FBE-B299-89615A80A9E9}"/>
              </a:ext>
            </a:extLst>
          </p:cNvPr>
          <p:cNvSpPr txBox="1"/>
          <p:nvPr/>
        </p:nvSpPr>
        <p:spPr>
          <a:xfrm>
            <a:off x="486561" y="1451295"/>
            <a:ext cx="2662681" cy="3416320"/>
          </a:xfrm>
          <a:prstGeom prst="rect">
            <a:avLst/>
          </a:prstGeom>
          <a:noFill/>
        </p:spPr>
        <p:txBody>
          <a:bodyPr wrap="square" rtlCol="0">
            <a:spAutoFit/>
          </a:bodyPr>
          <a:lstStyle/>
          <a:p>
            <a:r>
              <a:rPr lang="en-IN" dirty="0"/>
              <a:t>For the  upliftment of Farmers, this website connects with them, collects the crop price according to their demand and produce the supply.  Bloggers help farmers to know more about farming.</a:t>
            </a:r>
          </a:p>
          <a:p>
            <a:r>
              <a:rPr lang="en-IN" dirty="0"/>
              <a:t>Totally the responsibility of growth of farmer is taken by this website.</a:t>
            </a:r>
          </a:p>
        </p:txBody>
      </p:sp>
    </p:spTree>
    <p:extLst>
      <p:ext uri="{BB962C8B-B14F-4D97-AF65-F5344CB8AC3E}">
        <p14:creationId xmlns:p14="http://schemas.microsoft.com/office/powerpoint/2010/main" val="337248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612401" y="12062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444746" y="2047071"/>
            <a:ext cx="2879477" cy="1790164"/>
          </a:xfrm>
        </p:spPr>
        <p:txBody>
          <a:bodyPr/>
          <a:lstStyle/>
          <a:p>
            <a:pPr>
              <a:lnSpc>
                <a:spcPct val="115000"/>
              </a:lnSpc>
              <a:spcAft>
                <a:spcPts val="600"/>
              </a:spcAft>
              <a:tabLst>
                <a:tab pos="1289685" algn="l"/>
              </a:tabLst>
            </a:pPr>
            <a:r>
              <a:rPr lang="en-US" sz="1000" dirty="0">
                <a:effectLst/>
                <a:latin typeface="Cambria" panose="02040503050406030204" pitchFamily="18" charset="0"/>
                <a:ea typeface="Calibri" panose="020F0502020204030204" pitchFamily="34" charset="0"/>
                <a:cs typeface="Times New Roman" panose="02020603050405020304" pitchFamily="18" charset="0"/>
              </a:rPr>
              <a:t>This project is developed with python programming language. The project completely computerizes the existing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600"/>
              </a:spcAft>
              <a:tabLst>
                <a:tab pos="1289685" algn="l"/>
              </a:tabLst>
            </a:pPr>
            <a:r>
              <a:rPr lang="en-US" sz="1000" dirty="0">
                <a:effectLst/>
                <a:latin typeface="Cambria" panose="02040503050406030204" pitchFamily="18" charset="0"/>
                <a:ea typeface="Calibri" panose="020F0502020204030204" pitchFamily="34" charset="0"/>
                <a:cs typeface="Times New Roman" panose="02020603050405020304" pitchFamily="18" charset="0"/>
              </a:rPr>
              <a:t>The agricultural sector is of vital importance for the region. Farmers are the backbone of our country. A village makes no progress if its farmers are not modern. In addition to the farmers contribute almost 17% of the Indian economy. That is the maximum of all. They are the ones who provide us all the food that we eat. As a result, the entire population of the country depends upon farmers.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600"/>
              </a:spcAft>
              <a:tabLst>
                <a:tab pos="1289685" algn="l"/>
              </a:tabLst>
            </a:pPr>
            <a:r>
              <a:rPr lang="en-US" sz="1800" dirty="0">
                <a:effectLst/>
                <a:latin typeface="Cambria" panose="02040503050406030204" pitchFamily="18" charset="0"/>
                <a:ea typeface="Calibri" panose="020F0502020204030204" pitchFamily="34" charset="0"/>
                <a:cs typeface="Times New Roman" panose="02020603050405020304" pitchFamily="18" charset="0"/>
              </a:rPr>
              <a:t>“</a:t>
            </a:r>
            <a:r>
              <a:rPr lang="en-US" sz="1000" dirty="0">
                <a:effectLst/>
                <a:latin typeface="Cambria" panose="02040503050406030204" pitchFamily="18" charset="0"/>
                <a:ea typeface="Calibri" panose="020F0502020204030204" pitchFamily="34" charset="0"/>
                <a:cs typeface="Times New Roman" panose="02020603050405020304" pitchFamily="18" charset="0"/>
              </a:rPr>
              <a:t>So let us help farmers today, they will help us for the rest of our life.”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600"/>
              </a:spcAft>
              <a:tabLst>
                <a:tab pos="1289685" algn="l"/>
              </a:tabLst>
            </a:pPr>
            <a:r>
              <a:rPr lang="en-US" sz="1800" dirty="0">
                <a:latin typeface="Cambria" panose="02040503050406030204" pitchFamily="18" charset="0"/>
                <a:ea typeface="Calibri" panose="020F0502020204030204" pitchFamily="34" charset="0"/>
                <a:cs typeface="Times New Roman" panose="02020603050405020304" pitchFamily="18" charset="0"/>
              </a:rPr>
              <a:t>		</a:t>
            </a:r>
            <a:r>
              <a:rPr lang="en-US" sz="1000" dirty="0">
                <a:effectLst/>
                <a:latin typeface="Cambria" panose="02040503050406030204" pitchFamily="18" charset="0"/>
                <a:ea typeface="Calibri" panose="020F0502020204030204" pitchFamily="34" charset="0"/>
                <a:cs typeface="Times New Roman" panose="02020603050405020304" pitchFamily="18" charset="0"/>
              </a:rPr>
              <a:t>-Sangeetha 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000" dirty="0">
                <a:effectLst/>
                <a:latin typeface="Cambria" panose="02040503050406030204" pitchFamily="18" charset="0"/>
                <a:ea typeface="Calibri" panose="020F0502020204030204" pitchFamily="34" charset="0"/>
                <a:cs typeface="Times New Roman" panose="02020603050405020304" pitchFamily="18" charset="0"/>
              </a:rPr>
              <a:t>We would also like to say that it was very overwhelming to work with python.</a:t>
            </a:r>
            <a:endParaRPr lang="en-US" sz="1000"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20XX</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12</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048624" y="1329829"/>
            <a:ext cx="2521963" cy="640698"/>
          </a:xfrm>
        </p:spPr>
        <p:txBody>
          <a:bodyPr/>
          <a:lstStyle/>
          <a:p>
            <a:r>
              <a:rPr lang="en-US" dirty="0"/>
              <a:t>Introduction</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r>
              <a:rPr lang="en-US" dirty="0"/>
              <a:t>At Krishi Mandala, we empower farming communities to foster collaborative thinking to further drive workplace innovation. By closing the loop and leveraging ethical farming methods, we help businesses grow organically and nurture a consumer first mindset.</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34519"/>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a:t>20XX</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a:lstStyle/>
          <a:p>
            <a:r>
              <a:rPr lang="en-US" noProof="0" dirty="0"/>
              <a:t>problem</a:t>
            </a:r>
            <a:endParaRPr lang="en-US" dirty="0"/>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652826"/>
            <a:ext cx="3433138" cy="426393"/>
          </a:xfrm>
        </p:spPr>
        <p:txBody>
          <a:bodyPr/>
          <a:lstStyle/>
          <a:p>
            <a:r>
              <a:rPr lang="en-US" dirty="0"/>
              <a:t>Suicide</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1032330"/>
            <a:ext cx="3433138" cy="1979318"/>
          </a:xfrm>
        </p:spPr>
        <p:txBody>
          <a:bodyPr/>
          <a:lstStyle/>
          <a:p>
            <a:pPr algn="just">
              <a:lnSpc>
                <a:spcPct val="115000"/>
              </a:lnSpc>
              <a:spcAft>
                <a:spcPts val="600"/>
              </a:spcAft>
            </a:pPr>
            <a:r>
              <a:rPr lang="en-US" dirty="0">
                <a:effectLst/>
                <a:latin typeface="Cambria" panose="02040503050406030204" pitchFamily="18" charset="0"/>
                <a:ea typeface="Calibri" panose="020F0502020204030204" pitchFamily="34" charset="0"/>
                <a:cs typeface="Times New Roman" panose="02020603050405020304" pitchFamily="18" charset="0"/>
              </a:rPr>
              <a:t>India is an agricultural country with around 70% of its people depending directly or indirectly upon agriculture.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 number of farmers who are committing suicide day by day is increasing.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652826"/>
            <a:ext cx="3433138" cy="426393"/>
          </a:xfrm>
        </p:spPr>
        <p:txBody>
          <a:bodyPr/>
          <a:lstStyle/>
          <a:p>
            <a:r>
              <a:rPr lang="en-US" dirty="0"/>
              <a:t>financials</a:t>
            </a:r>
          </a:p>
        </p:txBody>
      </p:sp>
      <p:sp>
        <p:nvSpPr>
          <p:cNvPr id="19" name="Text Placeholder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1032330"/>
            <a:ext cx="3433138" cy="2893718"/>
          </a:xfrm>
        </p:spPr>
        <p:txBody>
          <a:bodyPr/>
          <a:lstStyle/>
          <a:p>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 indebtedness of farmers is one of the main reasons driving them to commit suicide. Farmers will not get sufficient money for what they sell. This is because of many individuals who is responsible for transporting products from farmers to customers. Crop fluctuations may lead to confusion to farmers to grow the particular crop.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20XX</a:t>
            </a: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1929607" cy="640698"/>
          </a:xfrm>
        </p:spPr>
        <p:txBody>
          <a:bodyPr/>
          <a:lstStyle/>
          <a:p>
            <a:r>
              <a:rPr lang="en-US" noProof="0" dirty="0"/>
              <a:t>solution</a:t>
            </a:r>
            <a:endParaRPr lang="en-US" dirty="0"/>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a:lstStyle/>
          <a:p>
            <a:r>
              <a:rPr lang="en-US" dirty="0"/>
              <a:t>Close the gap</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a:lstStyle/>
          <a:p>
            <a:pPr algn="just">
              <a:lnSpc>
                <a:spcPct val="115000"/>
              </a:lnSpc>
              <a:spcAft>
                <a:spcPts val="6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 main objective of this project is to connect farmers directly with their customers.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6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This may help farmers to get sufficient money without any intermediates. And also helps customers to get fresh products and at low price directly from farmers.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2046233"/>
            <a:ext cx="3281556" cy="426393"/>
          </a:xfrm>
        </p:spPr>
        <p:txBody>
          <a:bodyPr/>
          <a:lstStyle/>
          <a:p>
            <a:r>
              <a:rPr lang="en-US" dirty="0"/>
              <a:t>Target audience</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425737"/>
            <a:ext cx="3281556" cy="543196"/>
          </a:xfrm>
        </p:spPr>
        <p:txBody>
          <a:bodyPr/>
          <a:lstStyle/>
          <a:p>
            <a:r>
              <a:rPr lang="en-US" dirty="0"/>
              <a:t>Farmers</a:t>
            </a: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2776756"/>
            <a:ext cx="3281556" cy="426393"/>
          </a:xfrm>
        </p:spPr>
        <p:txBody>
          <a:bodyPr/>
          <a:lstStyle/>
          <a:p>
            <a:r>
              <a:rPr lang="en-US" dirty="0"/>
              <a:t>Easy to use</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3129095"/>
            <a:ext cx="3281556" cy="1610686"/>
          </a:xfrm>
        </p:spPr>
        <p:txBody>
          <a:bodyPr/>
          <a:lstStyle/>
          <a:p>
            <a:r>
              <a:rPr lang="en-US" dirty="0"/>
              <a:t>A simple product that gives farmers the information they need in order to produce crops.</a:t>
            </a: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20XX</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dirty="0"/>
              <a:t>Type of accounts</a:t>
            </a:r>
          </a:p>
        </p:txBody>
      </p:sp>
      <p:pic>
        <p:nvPicPr>
          <p:cNvPr id="46" name="Picture Placeholder 45" descr="Unique box icon">
            <a:extLst>
              <a:ext uri="{FF2B5EF4-FFF2-40B4-BE49-F238E27FC236}">
                <a16:creationId xmlns:a16="http://schemas.microsoft.com/office/drawing/2014/main" id="{1420D33F-ACED-46BE-B2DF-C61CB4ABF7CF}"/>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32608" y="2982740"/>
            <a:ext cx="603504" cy="603504"/>
          </a:xfrm>
        </p:spPr>
      </p:pic>
      <p:pic>
        <p:nvPicPr>
          <p:cNvPr id="66" name="Picture Placeholder 65" descr="Market icon">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rcRect t="789" b="789"/>
          <a:stretch/>
        </p:blipFill>
        <p:spPr>
          <a:xfrm>
            <a:off x="4388240" y="2981421"/>
            <a:ext cx="603504" cy="594360"/>
          </a:xfrm>
        </p:spPr>
      </p:pic>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82902" y="2983163"/>
            <a:ext cx="603504" cy="603504"/>
          </a:xfrm>
        </p:spPr>
      </p:pic>
      <p:pic>
        <p:nvPicPr>
          <p:cNvPr id="105" name="Picture Placeholder 104" descr="Question icon">
            <a:extLst>
              <a:ext uri="{FF2B5EF4-FFF2-40B4-BE49-F238E27FC236}">
                <a16:creationId xmlns:a16="http://schemas.microsoft.com/office/drawing/2014/main" id="{4ECD9547-8CC8-47C4-BE18-635B19076589}"/>
              </a:ext>
            </a:extLst>
          </p:cNvPr>
          <p:cNvPicPr>
            <a:picLocks noGrp="1" noChangeAspect="1"/>
          </p:cNvPicPr>
          <p:nvPr>
            <p:ph type="pic" sz="quarter" idx="26"/>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927648" y="3001928"/>
            <a:ext cx="594360" cy="594360"/>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740800" y="3608439"/>
            <a:ext cx="2351446" cy="491509"/>
          </a:xfrm>
        </p:spPr>
        <p:txBody>
          <a:bodyPr/>
          <a:lstStyle/>
          <a:p>
            <a:r>
              <a:rPr lang="en-ZA" dirty="0"/>
              <a:t>admin</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800" y="4036041"/>
            <a:ext cx="2351446" cy="1704547"/>
          </a:xfrm>
        </p:spPr>
        <p:txBody>
          <a:bodyPr/>
          <a:lstStyle/>
          <a:p>
            <a:r>
              <a:rPr lang="en-US" dirty="0"/>
              <a:t>Manages users and verifies products and blogs. </a:t>
            </a:r>
          </a:p>
        </p:txBody>
      </p:sp>
      <p:sp>
        <p:nvSpPr>
          <p:cNvPr id="64" name="Text Placeholder 63">
            <a:extLst>
              <a:ext uri="{FF2B5EF4-FFF2-40B4-BE49-F238E27FC236}">
                <a16:creationId xmlns:a16="http://schemas.microsoft.com/office/drawing/2014/main" id="{A1AC70BF-8941-481C-8D24-0B619A898EDE}"/>
              </a:ext>
            </a:extLst>
          </p:cNvPr>
          <p:cNvSpPr>
            <a:spLocks noGrp="1"/>
          </p:cNvSpPr>
          <p:nvPr>
            <p:ph type="body" sz="quarter" idx="18"/>
          </p:nvPr>
        </p:nvSpPr>
        <p:spPr>
          <a:xfrm>
            <a:off x="3508580" y="3608439"/>
            <a:ext cx="2351446" cy="491509"/>
          </a:xfrm>
        </p:spPr>
        <p:txBody>
          <a:bodyPr/>
          <a:lstStyle/>
          <a:p>
            <a:r>
              <a:rPr lang="en-ZA" dirty="0"/>
              <a:t>farmer</a:t>
            </a:r>
            <a:endParaRPr lang="en-US" dirty="0"/>
          </a:p>
        </p:txBody>
      </p:sp>
      <p:sp>
        <p:nvSpPr>
          <p:cNvPr id="63" name="Text Placeholder 62">
            <a:extLst>
              <a:ext uri="{FF2B5EF4-FFF2-40B4-BE49-F238E27FC236}">
                <a16:creationId xmlns:a16="http://schemas.microsoft.com/office/drawing/2014/main" id="{8D138E80-5256-446A-AE30-0A9CBCEC97CC}"/>
              </a:ext>
            </a:extLst>
          </p:cNvPr>
          <p:cNvSpPr>
            <a:spLocks noGrp="1"/>
          </p:cNvSpPr>
          <p:nvPr>
            <p:ph type="body" sz="quarter" idx="17"/>
          </p:nvPr>
        </p:nvSpPr>
        <p:spPr>
          <a:xfrm>
            <a:off x="3508580" y="4036041"/>
            <a:ext cx="2351446" cy="1704547"/>
          </a:xfrm>
        </p:spPr>
        <p:txBody>
          <a:bodyPr/>
          <a:lstStyle/>
          <a:p>
            <a:r>
              <a:rPr lang="en-ZA" dirty="0"/>
              <a:t>Farmers will add their products which they have to sell.</a:t>
            </a:r>
          </a:p>
        </p:txBody>
      </p:sp>
      <p:sp>
        <p:nvSpPr>
          <p:cNvPr id="77" name="Text Placeholder 76">
            <a:extLst>
              <a:ext uri="{FF2B5EF4-FFF2-40B4-BE49-F238E27FC236}">
                <a16:creationId xmlns:a16="http://schemas.microsoft.com/office/drawing/2014/main" id="{F8450002-65CC-44ED-9FA3-79F17962B3B5}"/>
              </a:ext>
            </a:extLst>
          </p:cNvPr>
          <p:cNvSpPr>
            <a:spLocks noGrp="1"/>
          </p:cNvSpPr>
          <p:nvPr>
            <p:ph type="body" sz="quarter" idx="20"/>
          </p:nvPr>
        </p:nvSpPr>
        <p:spPr>
          <a:xfrm>
            <a:off x="6303400" y="3608439"/>
            <a:ext cx="2351446" cy="491509"/>
          </a:xfrm>
        </p:spPr>
        <p:txBody>
          <a:bodyPr/>
          <a:lstStyle/>
          <a:p>
            <a:r>
              <a:rPr lang="en-ZA" dirty="0"/>
              <a:t>blogger</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036041"/>
            <a:ext cx="2351446" cy="1704547"/>
          </a:xfrm>
        </p:spPr>
        <p:txBody>
          <a:bodyPr/>
          <a:lstStyle/>
          <a:p>
            <a:r>
              <a:rPr lang="en-ZA" dirty="0"/>
              <a:t>Bloggers will write their blogs.</a:t>
            </a:r>
            <a:endParaRPr lang="en-US" dirty="0"/>
          </a:p>
        </p:txBody>
      </p:sp>
      <p:sp>
        <p:nvSpPr>
          <p:cNvPr id="79" name="Text Placeholder 78">
            <a:extLst>
              <a:ext uri="{FF2B5EF4-FFF2-40B4-BE49-F238E27FC236}">
                <a16:creationId xmlns:a16="http://schemas.microsoft.com/office/drawing/2014/main" id="{3ECFAB54-2FAE-44AC-A18F-60ABE9A74175}"/>
              </a:ext>
            </a:extLst>
          </p:cNvPr>
          <p:cNvSpPr>
            <a:spLocks noGrp="1"/>
          </p:cNvSpPr>
          <p:nvPr>
            <p:ph type="body" sz="quarter" idx="22"/>
          </p:nvPr>
        </p:nvSpPr>
        <p:spPr>
          <a:xfrm>
            <a:off x="9071180" y="3608439"/>
            <a:ext cx="2351446" cy="491509"/>
          </a:xfrm>
        </p:spPr>
        <p:txBody>
          <a:bodyPr/>
          <a:lstStyle/>
          <a:p>
            <a:r>
              <a:rPr lang="en-ZA" dirty="0"/>
              <a:t>user</a:t>
            </a:r>
            <a:endParaRPr lang="en-US" dirty="0"/>
          </a:p>
        </p:txBody>
      </p:sp>
      <p:sp>
        <p:nvSpPr>
          <p:cNvPr id="78" name="Text Placeholder 77">
            <a:extLst>
              <a:ext uri="{FF2B5EF4-FFF2-40B4-BE49-F238E27FC236}">
                <a16:creationId xmlns:a16="http://schemas.microsoft.com/office/drawing/2014/main" id="{DF2F3071-377B-4538-8351-AE48F52BD1CC}"/>
              </a:ext>
            </a:extLst>
          </p:cNvPr>
          <p:cNvSpPr>
            <a:spLocks noGrp="1"/>
          </p:cNvSpPr>
          <p:nvPr>
            <p:ph type="body" sz="quarter" idx="21"/>
          </p:nvPr>
        </p:nvSpPr>
        <p:spPr>
          <a:xfrm>
            <a:off x="9071180" y="4036041"/>
            <a:ext cx="2351446" cy="1704547"/>
          </a:xfrm>
        </p:spPr>
        <p:txBody>
          <a:bodyPr/>
          <a:lstStyle/>
          <a:p>
            <a:r>
              <a:rPr lang="en-US" dirty="0"/>
              <a:t>Users will buy the products which was added by the farmers.</a:t>
            </a:r>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20XX</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a:lstStyle/>
          <a:p>
            <a:r>
              <a:rPr lang="en-US" dirty="0"/>
              <a:t>Concepts We LEARNT</a:t>
            </a:r>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7822085" y="236011"/>
            <a:ext cx="3421103" cy="426393"/>
          </a:xfrm>
        </p:spPr>
        <p:txBody>
          <a:bodyPr/>
          <a:lstStyle/>
          <a:p>
            <a:r>
              <a:rPr lang="en-US" dirty="0"/>
              <a:t>Python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846710" y="682302"/>
            <a:ext cx="3421103" cy="1017102"/>
          </a:xfrm>
        </p:spPr>
        <p:txBody>
          <a:bodyPr/>
          <a:lstStyle/>
          <a:p>
            <a:r>
              <a:rPr lang="en-US" dirty="0"/>
              <a:t>Python is an interpreted language which has large library functions.</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845208" y="1867793"/>
            <a:ext cx="3421103" cy="426393"/>
          </a:xfrm>
        </p:spPr>
        <p:txBody>
          <a:bodyPr/>
          <a:lstStyle/>
          <a:p>
            <a:r>
              <a:rPr lang="en-US" dirty="0"/>
              <a:t>DBMS</a:t>
            </a:r>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822085" y="2208803"/>
            <a:ext cx="3421103" cy="1017102"/>
          </a:xfrm>
        </p:spPr>
        <p:txBody>
          <a:bodyPr/>
          <a:lstStyle/>
          <a:p>
            <a:r>
              <a:rPr lang="en-US" dirty="0">
                <a:effectLst/>
                <a:latin typeface="+mj-lt"/>
                <a:ea typeface="Calibri" panose="020F0502020204030204" pitchFamily="34" charset="0"/>
                <a:cs typeface="Times New Roman" panose="02020603050405020304" pitchFamily="18" charset="0"/>
              </a:rPr>
              <a:t>The database is a collection of inter-related data which is used to retrieve, insert and delete the data efficiently</a:t>
            </a:r>
            <a:r>
              <a:rPr lang="en-US" dirty="0">
                <a:effectLst/>
                <a:latin typeface="Cambria" panose="020405030504060302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84" name="Text Placeholder 83">
            <a:extLst>
              <a:ext uri="{FF2B5EF4-FFF2-40B4-BE49-F238E27FC236}">
                <a16:creationId xmlns:a16="http://schemas.microsoft.com/office/drawing/2014/main" id="{60D23A3B-7061-4A85-9612-37B1F1EFF97E}"/>
              </a:ext>
            </a:extLst>
          </p:cNvPr>
          <p:cNvSpPr>
            <a:spLocks noGrp="1"/>
          </p:cNvSpPr>
          <p:nvPr>
            <p:ph type="body" sz="quarter" idx="20"/>
          </p:nvPr>
        </p:nvSpPr>
        <p:spPr>
          <a:xfrm>
            <a:off x="7845208" y="3646212"/>
            <a:ext cx="3421103" cy="426393"/>
          </a:xfrm>
        </p:spPr>
        <p:txBody>
          <a:bodyPr/>
          <a:lstStyle/>
          <a:p>
            <a:r>
              <a:rPr lang="en-US" dirty="0"/>
              <a:t>HTML</a:t>
            </a:r>
          </a:p>
        </p:txBody>
      </p:sp>
      <p:sp>
        <p:nvSpPr>
          <p:cNvPr id="83" name="Text Placeholder 82">
            <a:extLst>
              <a:ext uri="{FF2B5EF4-FFF2-40B4-BE49-F238E27FC236}">
                <a16:creationId xmlns:a16="http://schemas.microsoft.com/office/drawing/2014/main" id="{CC67F132-FEAB-45AE-BAFB-DCA57F360572}"/>
              </a:ext>
            </a:extLst>
          </p:cNvPr>
          <p:cNvSpPr>
            <a:spLocks noGrp="1"/>
          </p:cNvSpPr>
          <p:nvPr>
            <p:ph type="body" sz="quarter" idx="19"/>
          </p:nvPr>
        </p:nvSpPr>
        <p:spPr>
          <a:xfrm>
            <a:off x="7845208" y="3983149"/>
            <a:ext cx="3421103" cy="1017102"/>
          </a:xfrm>
        </p:spPr>
        <p:txBody>
          <a:bodyPr/>
          <a:lstStyle/>
          <a:p>
            <a:pPr algn="l"/>
            <a:r>
              <a:rPr lang="en-US" sz="1400" b="0" i="0" dirty="0">
                <a:solidFill>
                  <a:srgbClr val="202122"/>
                </a:solidFill>
                <a:effectLst/>
                <a:latin typeface="+mj-lt"/>
              </a:rPr>
              <a:t>The </a:t>
            </a:r>
            <a:r>
              <a:rPr lang="en-US" sz="1400" b="1" i="0" dirty="0" err="1">
                <a:solidFill>
                  <a:srgbClr val="202122"/>
                </a:solidFill>
                <a:effectLst/>
                <a:latin typeface="+mj-lt"/>
              </a:rPr>
              <a:t>HyperText</a:t>
            </a:r>
            <a:r>
              <a:rPr lang="en-US" sz="1400" b="1" i="0" dirty="0">
                <a:solidFill>
                  <a:srgbClr val="202122"/>
                </a:solidFill>
                <a:effectLst/>
                <a:latin typeface="+mj-lt"/>
              </a:rPr>
              <a:t> Markup Language</a:t>
            </a:r>
            <a:r>
              <a:rPr lang="en-US" sz="1400" b="0" i="0" dirty="0">
                <a:solidFill>
                  <a:srgbClr val="202122"/>
                </a:solidFill>
                <a:effectLst/>
                <a:latin typeface="+mj-lt"/>
              </a:rPr>
              <a:t> is the standard markup language  for documents designed to be displayed in a </a:t>
            </a:r>
            <a:r>
              <a:rPr lang="en-US" sz="1400" b="0" i="0" u="none" strike="noStrike" dirty="0">
                <a:solidFill>
                  <a:srgbClr val="0645AD"/>
                </a:solidFill>
                <a:effectLst/>
                <a:latin typeface="+mj-lt"/>
                <a:hlinkClick r:id="rId3" tooltip="Web browser"/>
              </a:rPr>
              <a:t>web browser</a:t>
            </a:r>
            <a:r>
              <a:rPr lang="en-US" sz="1400" b="0" i="0" dirty="0">
                <a:solidFill>
                  <a:srgbClr val="202122"/>
                </a:solidFill>
                <a:effectLst/>
                <a:latin typeface="+mj-lt"/>
              </a:rPr>
              <a:t>. It can be assisted by technologies such as </a:t>
            </a:r>
            <a:r>
              <a:rPr lang="en-US" sz="1400" b="0" i="0" u="none" strike="noStrike" dirty="0">
                <a:solidFill>
                  <a:srgbClr val="0645AD"/>
                </a:solidFill>
                <a:effectLst/>
                <a:latin typeface="+mj-lt"/>
                <a:hlinkClick r:id="rId4" tooltip="Cascading Style Sheets"/>
              </a:rPr>
              <a:t>Cascading Style Sheets</a:t>
            </a:r>
            <a:r>
              <a:rPr lang="en-US" sz="1400" b="0" i="0" dirty="0">
                <a:solidFill>
                  <a:srgbClr val="202122"/>
                </a:solidFill>
                <a:effectLst/>
                <a:latin typeface="+mj-lt"/>
              </a:rPr>
              <a:t> (CSS) and </a:t>
            </a:r>
            <a:r>
              <a:rPr lang="en-US" sz="1400" b="0" i="0" u="none" strike="noStrike" dirty="0">
                <a:solidFill>
                  <a:srgbClr val="0645AD"/>
                </a:solidFill>
                <a:effectLst/>
                <a:latin typeface="+mj-lt"/>
                <a:hlinkClick r:id="rId5" tooltip="Scripting language"/>
              </a:rPr>
              <a:t>scripting languages</a:t>
            </a:r>
            <a:r>
              <a:rPr lang="en-US" sz="1400" b="0" i="0" dirty="0">
                <a:solidFill>
                  <a:srgbClr val="202122"/>
                </a:solidFill>
                <a:effectLst/>
                <a:latin typeface="+mj-lt"/>
              </a:rPr>
              <a:t> such as </a:t>
            </a:r>
            <a:r>
              <a:rPr lang="en-US" sz="1400" b="0" i="0" u="none" strike="noStrike" dirty="0">
                <a:solidFill>
                  <a:srgbClr val="0645AD"/>
                </a:solidFill>
                <a:effectLst/>
                <a:latin typeface="+mj-lt"/>
                <a:hlinkClick r:id="rId6" tooltip="JavaScript"/>
              </a:rPr>
              <a:t>JavaScript</a:t>
            </a:r>
            <a:r>
              <a:rPr lang="en-US" b="0" i="0" dirty="0">
                <a:solidFill>
                  <a:srgbClr val="202122"/>
                </a:solidFill>
                <a:effectLst/>
                <a:latin typeface="Arial" panose="020B0604020202020204" pitchFamily="34" charset="0"/>
              </a:rPr>
              <a:t>.</a:t>
            </a:r>
          </a:p>
          <a:p>
            <a:br>
              <a:rPr lang="en-US" dirty="0"/>
            </a:br>
            <a:endParaRPr lang="en-US" dirty="0"/>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20XX</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6</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075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D9B171E-A37E-4DB5-A2AC-F8C4778DB6C6}"/>
              </a:ext>
            </a:extLst>
          </p:cNvPr>
          <p:cNvSpPr>
            <a:spLocks noGrp="1"/>
          </p:cNvSpPr>
          <p:nvPr>
            <p:ph type="title"/>
          </p:nvPr>
        </p:nvSpPr>
        <p:spPr>
          <a:xfrm>
            <a:off x="809568" y="2450440"/>
            <a:ext cx="4143432" cy="548711"/>
          </a:xfrm>
        </p:spPr>
        <p:txBody>
          <a:bodyPr/>
          <a:lstStyle/>
          <a:p>
            <a:r>
              <a:rPr lang="en-US" dirty="0"/>
              <a:t>Extra features</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837756" y="0"/>
            <a:ext cx="7354243" cy="2862470"/>
          </a:xfrm>
        </p:spPr>
      </p:pic>
      <p:sp>
        <p:nvSpPr>
          <p:cNvPr id="5" name="Text Placeholder 4">
            <a:extLst>
              <a:ext uri="{FF2B5EF4-FFF2-40B4-BE49-F238E27FC236}">
                <a16:creationId xmlns:a16="http://schemas.microsoft.com/office/drawing/2014/main" id="{7A5259B6-9592-490D-9692-23A6DD900E14}"/>
              </a:ext>
            </a:extLst>
          </p:cNvPr>
          <p:cNvSpPr>
            <a:spLocks noGrp="1"/>
          </p:cNvSpPr>
          <p:nvPr>
            <p:ph type="body" sz="quarter" idx="16"/>
          </p:nvPr>
        </p:nvSpPr>
        <p:spPr>
          <a:xfrm>
            <a:off x="819728" y="3407391"/>
            <a:ext cx="4953000" cy="426393"/>
          </a:xfrm>
        </p:spPr>
        <p:txBody>
          <a:bodyPr/>
          <a:lstStyle/>
          <a:p>
            <a:r>
              <a:rPr lang="en-US" dirty="0"/>
              <a:t>Data visualization</a:t>
            </a:r>
          </a:p>
        </p:txBody>
      </p:sp>
      <p:sp>
        <p:nvSpPr>
          <p:cNvPr id="3" name="Text Placeholder 2">
            <a:extLst>
              <a:ext uri="{FF2B5EF4-FFF2-40B4-BE49-F238E27FC236}">
                <a16:creationId xmlns:a16="http://schemas.microsoft.com/office/drawing/2014/main" id="{2640E91D-18E5-4731-B64D-89FA6D338F8D}"/>
              </a:ext>
            </a:extLst>
          </p:cNvPr>
          <p:cNvSpPr>
            <a:spLocks noGrp="1"/>
          </p:cNvSpPr>
          <p:nvPr>
            <p:ph type="body" sz="quarter" idx="12"/>
          </p:nvPr>
        </p:nvSpPr>
        <p:spPr>
          <a:xfrm>
            <a:off x="819728" y="3744950"/>
            <a:ext cx="4953000" cy="2046251"/>
          </a:xfrm>
        </p:spPr>
        <p:txBody>
          <a:bodyPr/>
          <a:lstStyle/>
          <a:p>
            <a:r>
              <a:rPr lang="en-US" dirty="0"/>
              <a:t>Static data </a:t>
            </a:r>
            <a:r>
              <a:rPr lang="en-US" dirty="0">
                <a:latin typeface="+mj-lt"/>
              </a:rPr>
              <a:t>retrieval from database to inform farmers about the previous crop rates.</a:t>
            </a:r>
          </a:p>
        </p:txBody>
      </p:sp>
      <p:sp>
        <p:nvSpPr>
          <p:cNvPr id="7" name="Text Placeholder 6">
            <a:extLst>
              <a:ext uri="{FF2B5EF4-FFF2-40B4-BE49-F238E27FC236}">
                <a16:creationId xmlns:a16="http://schemas.microsoft.com/office/drawing/2014/main" id="{0507607F-9E24-4250-8615-A5CB61BA54C6}"/>
              </a:ext>
            </a:extLst>
          </p:cNvPr>
          <p:cNvSpPr>
            <a:spLocks noGrp="1"/>
          </p:cNvSpPr>
          <p:nvPr>
            <p:ph type="body" sz="quarter" idx="18"/>
          </p:nvPr>
        </p:nvSpPr>
        <p:spPr>
          <a:xfrm>
            <a:off x="6400800" y="3365446"/>
            <a:ext cx="4953000" cy="426393"/>
          </a:xfrm>
        </p:spPr>
        <p:txBody>
          <a:bodyPr/>
          <a:lstStyle/>
          <a:p>
            <a:r>
              <a:rPr lang="en-US" dirty="0"/>
              <a:t>Telegram</a:t>
            </a:r>
          </a:p>
        </p:txBody>
      </p:sp>
      <p:sp>
        <p:nvSpPr>
          <p:cNvPr id="6" name="Text Placeholder 5">
            <a:extLst>
              <a:ext uri="{FF2B5EF4-FFF2-40B4-BE49-F238E27FC236}">
                <a16:creationId xmlns:a16="http://schemas.microsoft.com/office/drawing/2014/main" id="{653FA3EF-7124-4E69-8D7C-68B2154F6E6F}"/>
              </a:ext>
            </a:extLst>
          </p:cNvPr>
          <p:cNvSpPr>
            <a:spLocks noGrp="1"/>
          </p:cNvSpPr>
          <p:nvPr>
            <p:ph type="body" sz="quarter" idx="17"/>
          </p:nvPr>
        </p:nvSpPr>
        <p:spPr>
          <a:xfrm>
            <a:off x="6400800" y="3744950"/>
            <a:ext cx="4953000" cy="2046251"/>
          </a:xfrm>
        </p:spPr>
        <p:txBody>
          <a:bodyPr/>
          <a:lstStyle/>
          <a:p>
            <a:r>
              <a:rPr lang="en-ZA" dirty="0"/>
              <a:t>Telegram is integrated to stay connected with farmers and to give updates about our website.</a:t>
            </a:r>
            <a:endParaRPr lang="en-US" dirty="0"/>
          </a:p>
        </p:txBody>
      </p:sp>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6095999" cy="2139951"/>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43ACADF-9B5D-4465-BB33-BB6BCA7F5437}"/>
              </a:ext>
            </a:extLst>
          </p:cNvPr>
          <p:cNvSpPr txBox="1"/>
          <p:nvPr/>
        </p:nvSpPr>
        <p:spPr>
          <a:xfrm>
            <a:off x="5251508" y="4725735"/>
            <a:ext cx="914400" cy="369332"/>
          </a:xfrm>
          <a:prstGeom prst="rect">
            <a:avLst/>
          </a:prstGeom>
          <a:noFill/>
        </p:spPr>
        <p:txBody>
          <a:bodyPr wrap="square" rtlCol="0">
            <a:spAutoFit/>
          </a:bodyPr>
          <a:lstStyle/>
          <a:p>
            <a:r>
              <a:rPr lang="en-IN" dirty="0">
                <a:solidFill>
                  <a:schemeClr val="accent5">
                    <a:lumMod val="50000"/>
                  </a:schemeClr>
                </a:solidFill>
              </a:rPr>
              <a:t>BLOGS</a:t>
            </a:r>
          </a:p>
        </p:txBody>
      </p:sp>
      <p:sp>
        <p:nvSpPr>
          <p:cNvPr id="4" name="TextBox 3">
            <a:extLst>
              <a:ext uri="{FF2B5EF4-FFF2-40B4-BE49-F238E27FC236}">
                <a16:creationId xmlns:a16="http://schemas.microsoft.com/office/drawing/2014/main" id="{78B8A59A-827A-4A53-B779-548AA4AC7B04}"/>
              </a:ext>
            </a:extLst>
          </p:cNvPr>
          <p:cNvSpPr txBox="1"/>
          <p:nvPr/>
        </p:nvSpPr>
        <p:spPr>
          <a:xfrm>
            <a:off x="3792725" y="5008228"/>
            <a:ext cx="4353187" cy="584775"/>
          </a:xfrm>
          <a:prstGeom prst="rect">
            <a:avLst/>
          </a:prstGeom>
          <a:noFill/>
        </p:spPr>
        <p:txBody>
          <a:bodyPr wrap="square" rtlCol="0">
            <a:spAutoFit/>
          </a:bodyPr>
          <a:lstStyle/>
          <a:p>
            <a:r>
              <a:rPr lang="en-IN" sz="1600" dirty="0">
                <a:latin typeface="+mj-lt"/>
              </a:rPr>
              <a:t>Bloggers will write the blogs only relevant to farming.</a:t>
            </a:r>
          </a:p>
        </p:txBody>
      </p:sp>
    </p:spTree>
    <p:extLst>
      <p:ext uri="{BB962C8B-B14F-4D97-AF65-F5344CB8AC3E}">
        <p14:creationId xmlns:p14="http://schemas.microsoft.com/office/powerpoint/2010/main" val="32326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picture containing grass, sky, outdoor, field">
            <a:extLst>
              <a:ext uri="{FF2B5EF4-FFF2-40B4-BE49-F238E27FC236}">
                <a16:creationId xmlns:a16="http://schemas.microsoft.com/office/drawing/2014/main" id="{C1B138FC-3C84-469E-A058-94102F777E5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pic>
        <p:nvPicPr>
          <p:cNvPr id="6" name="Picture 5">
            <a:extLst>
              <a:ext uri="{FF2B5EF4-FFF2-40B4-BE49-F238E27FC236}">
                <a16:creationId xmlns:a16="http://schemas.microsoft.com/office/drawing/2014/main" id="{BEE74F41-90C3-4D78-8A0A-5E56CD360BD9}"/>
              </a:ext>
            </a:extLst>
          </p:cNvPr>
          <p:cNvPicPr>
            <a:picLocks noChangeAspect="1"/>
          </p:cNvPicPr>
          <p:nvPr/>
        </p:nvPicPr>
        <p:blipFill rotWithShape="1">
          <a:blip r:embed="rId3"/>
          <a:srcRect t="29536"/>
          <a:stretch/>
        </p:blipFill>
        <p:spPr>
          <a:xfrm>
            <a:off x="274040" y="578841"/>
            <a:ext cx="5931016" cy="5058561"/>
          </a:xfrm>
          <a:prstGeom prst="rect">
            <a:avLst/>
          </a:prstGeom>
        </p:spPr>
      </p:pic>
      <p:pic>
        <p:nvPicPr>
          <p:cNvPr id="8" name="Picture 7">
            <a:extLst>
              <a:ext uri="{FF2B5EF4-FFF2-40B4-BE49-F238E27FC236}">
                <a16:creationId xmlns:a16="http://schemas.microsoft.com/office/drawing/2014/main" id="{7B7DB04E-BF8B-4E73-A4B2-A90E9C30131C}"/>
              </a:ext>
            </a:extLst>
          </p:cNvPr>
          <p:cNvPicPr>
            <a:picLocks noChangeAspect="1"/>
          </p:cNvPicPr>
          <p:nvPr/>
        </p:nvPicPr>
        <p:blipFill rotWithShape="1">
          <a:blip r:embed="rId4"/>
          <a:srcRect t="16690" b="6632"/>
          <a:stretch/>
        </p:blipFill>
        <p:spPr>
          <a:xfrm>
            <a:off x="6375632" y="578840"/>
            <a:ext cx="5645792" cy="5058561"/>
          </a:xfrm>
          <a:prstGeom prst="rect">
            <a:avLst/>
          </a:prstGeom>
        </p:spPr>
      </p:pic>
      <p:sp>
        <p:nvSpPr>
          <p:cNvPr id="2" name="TextBox 1">
            <a:extLst>
              <a:ext uri="{FF2B5EF4-FFF2-40B4-BE49-F238E27FC236}">
                <a16:creationId xmlns:a16="http://schemas.microsoft.com/office/drawing/2014/main" id="{8AB4BC8D-302A-47B0-9E69-D46A7C761345}"/>
              </a:ext>
            </a:extLst>
          </p:cNvPr>
          <p:cNvSpPr txBox="1"/>
          <p:nvPr/>
        </p:nvSpPr>
        <p:spPr>
          <a:xfrm flipH="1">
            <a:off x="2483314" y="58723"/>
            <a:ext cx="5544950" cy="369332"/>
          </a:xfrm>
          <a:prstGeom prst="rect">
            <a:avLst/>
          </a:prstGeom>
          <a:noFill/>
        </p:spPr>
        <p:txBody>
          <a:bodyPr wrap="square" rtlCol="0">
            <a:spAutoFit/>
          </a:bodyPr>
          <a:lstStyle/>
          <a:p>
            <a:pPr algn="ctr"/>
            <a:r>
              <a:rPr lang="en-IN" dirty="0">
                <a:latin typeface="+mj-lt"/>
              </a:rPr>
              <a:t>                       STATIC DATA VISUALIZATION</a:t>
            </a:r>
          </a:p>
        </p:txBody>
      </p:sp>
    </p:spTree>
    <p:extLst>
      <p:ext uri="{BB962C8B-B14F-4D97-AF65-F5344CB8AC3E}">
        <p14:creationId xmlns:p14="http://schemas.microsoft.com/office/powerpoint/2010/main" val="424127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noProof="0" dirty="0"/>
              <a:t>Blogs</a:t>
            </a:r>
            <a:endParaRPr lang="en-US" dirty="0"/>
          </a:p>
        </p:txBody>
      </p:sp>
      <p:sp>
        <p:nvSpPr>
          <p:cNvPr id="63" name="Text Placeholder 62">
            <a:extLst>
              <a:ext uri="{FF2B5EF4-FFF2-40B4-BE49-F238E27FC236}">
                <a16:creationId xmlns:a16="http://schemas.microsoft.com/office/drawing/2014/main" id="{9F219F7A-AA8D-44E8-85C6-7B9E43B2FEA2}"/>
              </a:ext>
            </a:extLst>
          </p:cNvPr>
          <p:cNvSpPr>
            <a:spLocks noGrp="1"/>
          </p:cNvSpPr>
          <p:nvPr>
            <p:ph type="body" sz="quarter" idx="16"/>
          </p:nvPr>
        </p:nvSpPr>
        <p:spPr>
          <a:xfrm>
            <a:off x="920003" y="1617548"/>
            <a:ext cx="876929" cy="720399"/>
          </a:xfrm>
        </p:spPr>
        <p:txBody>
          <a:bodyPr/>
          <a:lstStyle/>
          <a:p>
            <a:r>
              <a:rPr lang="en-US" dirty="0"/>
              <a:t>-&gt;​</a:t>
            </a:r>
          </a:p>
        </p:txBody>
      </p:sp>
      <p:sp>
        <p:nvSpPr>
          <p:cNvPr id="100" name="Text Placeholder 99">
            <a:extLst>
              <a:ext uri="{FF2B5EF4-FFF2-40B4-BE49-F238E27FC236}">
                <a16:creationId xmlns:a16="http://schemas.microsoft.com/office/drawing/2014/main" id="{20C05462-50C1-47AC-B864-6331DA480340}"/>
              </a:ext>
            </a:extLst>
          </p:cNvPr>
          <p:cNvSpPr>
            <a:spLocks noGrp="1"/>
          </p:cNvSpPr>
          <p:nvPr>
            <p:ph type="body" sz="quarter" idx="18"/>
          </p:nvPr>
        </p:nvSpPr>
        <p:spPr>
          <a:xfrm>
            <a:off x="920003" y="3180036"/>
            <a:ext cx="876930" cy="720400"/>
          </a:xfrm>
        </p:spPr>
        <p:txBody>
          <a:bodyPr/>
          <a:lstStyle/>
          <a:p>
            <a:r>
              <a:rPr lang="en-US" dirty="0"/>
              <a:t>-&gt;</a:t>
            </a:r>
          </a:p>
        </p:txBody>
      </p:sp>
      <p:sp>
        <p:nvSpPr>
          <p:cNvPr id="102" name="Text Placeholder 101">
            <a:extLst>
              <a:ext uri="{FF2B5EF4-FFF2-40B4-BE49-F238E27FC236}">
                <a16:creationId xmlns:a16="http://schemas.microsoft.com/office/drawing/2014/main" id="{26F75E59-B08F-4122-977F-72EEC91E5B7F}"/>
              </a:ext>
            </a:extLst>
          </p:cNvPr>
          <p:cNvSpPr>
            <a:spLocks noGrp="1"/>
          </p:cNvSpPr>
          <p:nvPr>
            <p:ph type="body" sz="quarter" idx="20"/>
          </p:nvPr>
        </p:nvSpPr>
        <p:spPr>
          <a:xfrm>
            <a:off x="920003" y="4760985"/>
            <a:ext cx="876930" cy="720400"/>
          </a:xfrm>
        </p:spPr>
        <p:txBody>
          <a:bodyPr/>
          <a:lstStyle/>
          <a:p>
            <a:r>
              <a:rPr lang="en-US" dirty="0"/>
              <a:t>-&gt;</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a:lstStyle/>
          <a:p>
            <a:r>
              <a:rPr lang="en-IN" dirty="0"/>
              <a:t>Blogger will write blogs both in </a:t>
            </a:r>
            <a:r>
              <a:rPr lang="en-IN" dirty="0" err="1"/>
              <a:t>kannada</a:t>
            </a:r>
            <a:r>
              <a:rPr lang="en-IN" dirty="0"/>
              <a:t> and English</a:t>
            </a:r>
            <a:r>
              <a:rPr lang="en-US" dirty="0"/>
              <a:t>​.</a:t>
            </a:r>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a:lstStyle/>
          <a:p>
            <a:r>
              <a:rPr lang="en-US" dirty="0"/>
              <a:t>It helps farmers to grow the crop efficiently and to correct their mistakes if any.</a:t>
            </a:r>
          </a:p>
        </p:txBody>
      </p:sp>
      <p:sp>
        <p:nvSpPr>
          <p:cNvPr id="101" name="Text Placeholder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a:lstStyle/>
          <a:p>
            <a:r>
              <a:rPr lang="en-US" dirty="0"/>
              <a:t>It gives the detailed description of the steps before starting farming.</a:t>
            </a:r>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20XX</a:t>
            </a:r>
          </a:p>
        </p:txBody>
      </p:sp>
      <p:pic>
        <p:nvPicPr>
          <p:cNvPr id="18" name="Picture Placeholder 17" descr="A picture containing plant, vegetable&#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384174" y="0"/>
            <a:ext cx="5807825" cy="6858000"/>
          </a:xfrm>
        </p:spPr>
      </p:pic>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Pitch deck</a:t>
            </a:r>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9</a:t>
            </a:fld>
            <a:endParaRPr lang="en-US" dirty="0"/>
          </a:p>
        </p:txBody>
      </p:sp>
    </p:spTree>
    <p:extLst>
      <p:ext uri="{BB962C8B-B14F-4D97-AF65-F5344CB8AC3E}">
        <p14:creationId xmlns:p14="http://schemas.microsoft.com/office/powerpoint/2010/main" val="2316932"/>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Verdant pitch deck</Template>
  <TotalTime>192</TotalTime>
  <Words>670</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Tenorite </vt:lpstr>
      <vt:lpstr>Tenorite Bold</vt:lpstr>
      <vt:lpstr>Office Theme</vt:lpstr>
      <vt:lpstr>Krishi mandala</vt:lpstr>
      <vt:lpstr>Introduction</vt:lpstr>
      <vt:lpstr>problem</vt:lpstr>
      <vt:lpstr>solution</vt:lpstr>
      <vt:lpstr>Type of accounts</vt:lpstr>
      <vt:lpstr>Concepts We LEARNT</vt:lpstr>
      <vt:lpstr>Extra features</vt:lpstr>
      <vt:lpstr>PowerPoint Presentation</vt:lpstr>
      <vt:lpstr>Blogs</vt:lpstr>
      <vt:lpstr>Telegram channel</vt:lpstr>
      <vt:lpstr>Connectivity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Krishi mandala</dc:title>
  <dc:creator>Shreyas Bharadwaj</dc:creator>
  <cp:lastModifiedBy>Shreyas Bharadwaj</cp:lastModifiedBy>
  <cp:revision>7</cp:revision>
  <dcterms:created xsi:type="dcterms:W3CDTF">2022-03-07T19:36:33Z</dcterms:created>
  <dcterms:modified xsi:type="dcterms:W3CDTF">2022-03-08T05:42:10Z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