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306" r:id="rId5"/>
    <p:sldId id="307" r:id="rId6"/>
    <p:sldId id="309" r:id="rId7"/>
    <p:sldId id="308" r:id="rId8"/>
    <p:sldId id="30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8D15788-6C31-4ED8-94EB-074F180A27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62F6DE-C1D9-436B-8209-87F1ED3499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2A286-3954-41F8-BF67-3E453779276A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A8458-1EEF-4099-BDE7-7BAD0A95BE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0F21D5-19F3-40E3-BB50-8545190359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90EF-65C3-490C-973F-AD8955891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F4398-6E87-41D8-9BCF-6EC0E946BB6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5479-EE59-4DF9-9016-8E280ED1A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05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15479-EE59-4DF9-9016-8E280ED1A8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78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6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5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239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6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01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58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3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0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7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80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5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Calculator project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8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Calculator project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38DE3C-AD4E-4E29-9048-EC25CAA64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8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4126C4-00C5-4CCF-9DC6-5428FCFD9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33" y="456778"/>
            <a:ext cx="5280460" cy="3943250"/>
          </a:xfrm>
        </p:spPr>
        <p:txBody>
          <a:bodyPr>
            <a:normAutofit/>
          </a:bodyPr>
          <a:lstStyle/>
          <a:p>
            <a:r>
              <a:rPr lang="fr-FR" sz="4800" b="1" dirty="0" err="1">
                <a:solidFill>
                  <a:srgbClr val="FEFFFF"/>
                </a:solidFill>
              </a:rPr>
              <a:t>Calculator</a:t>
            </a:r>
            <a:r>
              <a:rPr lang="fr-FR" sz="4800" b="1" dirty="0">
                <a:solidFill>
                  <a:srgbClr val="FEFFFF"/>
                </a:solidFill>
              </a:rPr>
              <a:t> </a:t>
            </a:r>
            <a:r>
              <a:rPr lang="fr-FR" sz="4800" b="1" dirty="0" err="1">
                <a:solidFill>
                  <a:srgbClr val="FEFFFF"/>
                </a:solidFill>
              </a:rPr>
              <a:t>project</a:t>
            </a:r>
            <a:br>
              <a:rPr lang="fr-FR" sz="4000" dirty="0">
                <a:solidFill>
                  <a:srgbClr val="FEFFFF"/>
                </a:solidFill>
              </a:rPr>
            </a:br>
            <a:r>
              <a:rPr lang="fr-FR" sz="4000" i="1" dirty="0">
                <a:solidFill>
                  <a:srgbClr val="FEFFFF"/>
                </a:solidFill>
              </a:rPr>
              <a:t>Team eau</a:t>
            </a: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0B0396CA-870F-42FA-BD43-8AE6C6E7136E}"/>
              </a:ext>
            </a:extLst>
          </p:cNvPr>
          <p:cNvSpPr txBox="1">
            <a:spLocks/>
          </p:cNvSpPr>
          <p:nvPr/>
        </p:nvSpPr>
        <p:spPr>
          <a:xfrm>
            <a:off x="9703294" y="5290579"/>
            <a:ext cx="2185784" cy="545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fr-FR" sz="16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chemeClr val="tx1"/>
                </a:solidFill>
              </a:rPr>
              <a:t>Quentin CAPILLON</a:t>
            </a:r>
          </a:p>
          <a:p>
            <a:pPr>
              <a:spcAft>
                <a:spcPts val="600"/>
              </a:spcAft>
            </a:pPr>
            <a:r>
              <a:rPr lang="en-US" altLang="fr-FR" sz="1600" b="1" dirty="0">
                <a:solidFill>
                  <a:schemeClr val="tx1"/>
                </a:solidFill>
              </a:rPr>
              <a:t>Julien HERRERO</a:t>
            </a:r>
            <a:r>
              <a:rPr lang="fr-FR" sz="1600" b="1" dirty="0">
                <a:solidFill>
                  <a:schemeClr val="tx1"/>
                </a:solidFill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chemeClr val="tx1"/>
                </a:solidFill>
              </a:rPr>
              <a:t>Priscillia LABOURG</a:t>
            </a:r>
          </a:p>
          <a:p>
            <a:pPr>
              <a:spcAft>
                <a:spcPts val="600"/>
              </a:spcAft>
            </a:pPr>
            <a:r>
              <a:rPr lang="fr-FR" sz="1600" b="1" dirty="0">
                <a:solidFill>
                  <a:schemeClr val="tx1"/>
                </a:solidFill>
              </a:rPr>
              <a:t>Yassine PERRIER 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6AC924F-DA40-4371-A60E-D9BEE848C8FC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026" name="Picture 2" descr="Ecole Nationale Supérieure de Géologie - ENSG">
              <a:extLst>
                <a:ext uri="{FF2B5EF4-FFF2-40B4-BE49-F238E27FC236}">
                  <a16:creationId xmlns:a16="http://schemas.microsoft.com/office/drawing/2014/main" id="{93B96835-FD6C-4584-ACC5-4FA8DF7D3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bout - RING Team">
              <a:extLst>
                <a:ext uri="{FF2B5EF4-FFF2-40B4-BE49-F238E27FC236}">
                  <a16:creationId xmlns:a16="http://schemas.microsoft.com/office/drawing/2014/main" id="{4A5BD161-B6AF-4F34-B89C-B626676AC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FC134FE5-0797-40FB-9C67-A3E5853B4009}"/>
              </a:ext>
            </a:extLst>
          </p:cNvPr>
          <p:cNvSpPr txBox="1">
            <a:spLocks/>
          </p:cNvSpPr>
          <p:nvPr/>
        </p:nvSpPr>
        <p:spPr>
          <a:xfrm>
            <a:off x="6867862" y="1539277"/>
            <a:ext cx="4817331" cy="2966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Advanced</a:t>
            </a:r>
            <a:r>
              <a:rPr lang="fr-FR" sz="4000" dirty="0"/>
              <a:t> C++</a:t>
            </a:r>
            <a:r>
              <a:rPr lang="en-US" sz="4000" dirty="0"/>
              <a:t> Programming</a:t>
            </a:r>
          </a:p>
          <a:p>
            <a:r>
              <a:rPr lang="en-US" sz="4000" dirty="0"/>
              <a:t>&amp; Software project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908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65ACA-74AA-489D-876A-FC5CDFE6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11" y="1648043"/>
            <a:ext cx="8915399" cy="2262781"/>
          </a:xfrm>
        </p:spPr>
        <p:txBody>
          <a:bodyPr/>
          <a:lstStyle/>
          <a:p>
            <a:pPr algn="ctr"/>
            <a:r>
              <a:rPr lang="fr-FR" dirty="0"/>
              <a:t>Project management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288952E-DAAF-42DA-B243-7A4D00046386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8" name="Picture 2" descr="Ecole Nationale Supérieure de Géologie - ENSG">
              <a:extLst>
                <a:ext uri="{FF2B5EF4-FFF2-40B4-BE49-F238E27FC236}">
                  <a16:creationId xmlns:a16="http://schemas.microsoft.com/office/drawing/2014/main" id="{FCA1C9AB-470F-4EF7-8091-E0CF0B2EB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bout - RING Team">
              <a:extLst>
                <a:ext uri="{FF2B5EF4-FFF2-40B4-BE49-F238E27FC236}">
                  <a16:creationId xmlns:a16="http://schemas.microsoft.com/office/drawing/2014/main" id="{BCC6C997-B54A-4191-954F-7819E5B70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828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B054BD9-4596-41F4-8C0C-EAF8E199E845}"/>
              </a:ext>
            </a:extLst>
          </p:cNvPr>
          <p:cNvSpPr txBox="1"/>
          <p:nvPr/>
        </p:nvSpPr>
        <p:spPr>
          <a:xfrm>
            <a:off x="2479514" y="1952339"/>
            <a:ext cx="9197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Première </a:t>
            </a:r>
            <a:r>
              <a:rPr lang="en-US" dirty="0" err="1"/>
              <a:t>étape</a:t>
            </a:r>
            <a:r>
              <a:rPr lang="en-US" dirty="0"/>
              <a:t> : architecture de conception de la </a:t>
            </a:r>
            <a:r>
              <a:rPr lang="en-US" dirty="0" err="1"/>
              <a:t>calculatrice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Première idée : ne pas faire de parser</a:t>
            </a:r>
          </a:p>
          <a:p>
            <a:pPr algn="just"/>
            <a:r>
              <a:rPr lang="en-US" dirty="0" err="1"/>
              <a:t>Finalement</a:t>
            </a:r>
            <a:r>
              <a:rPr lang="en-US" dirty="0"/>
              <a:t> : respecter les </a:t>
            </a:r>
            <a:r>
              <a:rPr lang="en-US" dirty="0" err="1"/>
              <a:t>étapes</a:t>
            </a:r>
            <a:r>
              <a:rPr lang="en-US" dirty="0"/>
              <a:t> </a:t>
            </a:r>
            <a:r>
              <a:rPr lang="en-US" dirty="0" err="1"/>
              <a:t>préconisées</a:t>
            </a:r>
            <a:r>
              <a:rPr lang="en-US" dirty="0"/>
              <a:t> (</a:t>
            </a:r>
            <a:r>
              <a:rPr lang="en-US" dirty="0" err="1"/>
              <a:t>lexer</a:t>
            </a:r>
            <a:r>
              <a:rPr lang="en-US" dirty="0"/>
              <a:t> +parser) à </a:t>
            </a:r>
            <a:r>
              <a:rPr lang="en-US" dirty="0" err="1"/>
              <a:t>l’aide</a:t>
            </a:r>
            <a:r>
              <a:rPr lang="en-US" dirty="0"/>
              <a:t> de </a:t>
            </a:r>
            <a:r>
              <a:rPr lang="en-US" dirty="0" err="1"/>
              <a:t>pointeurs</a:t>
            </a:r>
            <a:r>
              <a:rPr lang="en-US" dirty="0"/>
              <a:t> </a:t>
            </a:r>
            <a:r>
              <a:rPr lang="en-US" dirty="0" err="1"/>
              <a:t>haut</a:t>
            </a:r>
            <a:r>
              <a:rPr lang="en-US" dirty="0"/>
              <a:t> pour faire le lien entre </a:t>
            </a:r>
            <a:r>
              <a:rPr lang="en-US" dirty="0" err="1"/>
              <a:t>opérateur</a:t>
            </a:r>
            <a:r>
              <a:rPr lang="en-US" dirty="0"/>
              <a:t> et </a:t>
            </a:r>
            <a:r>
              <a:rPr lang="en-US" dirty="0" err="1"/>
              <a:t>chiffres</a:t>
            </a:r>
            <a:r>
              <a:rPr lang="en-US" dirty="0"/>
              <a:t> </a:t>
            </a:r>
            <a:r>
              <a:rPr lang="en-US" dirty="0" err="1"/>
              <a:t>associés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87405-987E-436C-9D85-72C0AF5A46F0}"/>
              </a:ext>
            </a:extLst>
          </p:cNvPr>
          <p:cNvSpPr/>
          <p:nvPr/>
        </p:nvSpPr>
        <p:spPr>
          <a:xfrm>
            <a:off x="2003380" y="691242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Definition</a:t>
            </a:r>
            <a:endParaRPr lang="fr-FR" sz="2400" b="1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14E3F-A0F0-4225-AD3F-AFE06B38CF7D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6" name="Picture 2" descr="Ecole Nationale Supérieure de Géologie - ENSG">
              <a:extLst>
                <a:ext uri="{FF2B5EF4-FFF2-40B4-BE49-F238E27FC236}">
                  <a16:creationId xmlns:a16="http://schemas.microsoft.com/office/drawing/2014/main" id="{8B083829-CE6F-4099-903A-3DBC9A37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About - RING Team">
              <a:extLst>
                <a:ext uri="{FF2B5EF4-FFF2-40B4-BE49-F238E27FC236}">
                  <a16:creationId xmlns:a16="http://schemas.microsoft.com/office/drawing/2014/main" id="{281E034A-E369-4B4B-833B-E55D73384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3BA0FF-33E8-4086-9096-023CBBAB688A}"/>
              </a:ext>
            </a:extLst>
          </p:cNvPr>
          <p:cNvSpPr/>
          <p:nvPr/>
        </p:nvSpPr>
        <p:spPr>
          <a:xfrm>
            <a:off x="2346664" y="3753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 (</a:t>
            </a:r>
            <a:r>
              <a:rPr lang="en-US" dirty="0" err="1"/>
              <a:t>progressivement</a:t>
            </a:r>
            <a:r>
              <a:rPr lang="en-US" dirty="0"/>
              <a:t>) de reunions </a:t>
            </a:r>
            <a:r>
              <a:rPr lang="en-US" dirty="0" err="1"/>
              <a:t>rapides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début de séance.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92F72F-D231-4EDB-B0AE-853E0298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1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87405-987E-436C-9D85-72C0AF5A46F0}"/>
              </a:ext>
            </a:extLst>
          </p:cNvPr>
          <p:cNvSpPr/>
          <p:nvPr/>
        </p:nvSpPr>
        <p:spPr>
          <a:xfrm>
            <a:off x="1768684" y="704246"/>
            <a:ext cx="45592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Répartition</a:t>
            </a:r>
            <a:r>
              <a:rPr lang="en-US" sz="2400" b="1" dirty="0"/>
              <a:t> des taches </a:t>
            </a:r>
            <a:r>
              <a:rPr lang="en-US" sz="2400" b="1" dirty="0" err="1"/>
              <a:t>initiale</a:t>
            </a:r>
            <a:endParaRPr lang="en-US" sz="2400" b="1" dirty="0"/>
          </a:p>
          <a:p>
            <a:endParaRPr lang="fr-FR" sz="2400" b="1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14E3F-A0F0-4225-AD3F-AFE06B38CF7D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6" name="Picture 2" descr="Ecole Nationale Supérieure de Géologie - ENSG">
              <a:extLst>
                <a:ext uri="{FF2B5EF4-FFF2-40B4-BE49-F238E27FC236}">
                  <a16:creationId xmlns:a16="http://schemas.microsoft.com/office/drawing/2014/main" id="{8B083829-CE6F-4099-903A-3DBC9A37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About - RING Team">
              <a:extLst>
                <a:ext uri="{FF2B5EF4-FFF2-40B4-BE49-F238E27FC236}">
                  <a16:creationId xmlns:a16="http://schemas.microsoft.com/office/drawing/2014/main" id="{281E034A-E369-4B4B-833B-E55D73384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1A297F2-B2BC-41B7-B1FC-FA59DF9B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99713"/>
              </p:ext>
            </p:extLst>
          </p:nvPr>
        </p:nvGraphicFramePr>
        <p:xfrm>
          <a:off x="2402288" y="23270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5314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85409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841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061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Bloc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Parser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</a:t>
                      </a:r>
                      <a:r>
                        <a:rPr lang="fr-FR" dirty="0" err="1"/>
                        <a:t>DynArray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Evaluator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5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Parser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CMake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4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84108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8390B-2BC0-4453-8AF1-4D9FE12B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47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B054BD9-4596-41F4-8C0C-EAF8E199E845}"/>
              </a:ext>
            </a:extLst>
          </p:cNvPr>
          <p:cNvSpPr txBox="1"/>
          <p:nvPr/>
        </p:nvSpPr>
        <p:spPr>
          <a:xfrm>
            <a:off x="2479514" y="1952339"/>
            <a:ext cx="9197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Etapes</a:t>
            </a:r>
            <a:r>
              <a:rPr lang="en-US" dirty="0"/>
              <a:t> :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chacun</a:t>
            </a:r>
            <a:r>
              <a:rPr lang="en-US" dirty="0"/>
              <a:t> fait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branche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87405-987E-436C-9D85-72C0AF5A46F0}"/>
              </a:ext>
            </a:extLst>
          </p:cNvPr>
          <p:cNvSpPr/>
          <p:nvPr/>
        </p:nvSpPr>
        <p:spPr>
          <a:xfrm>
            <a:off x="2003380" y="691242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GitHub repository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14E3F-A0F0-4225-AD3F-AFE06B38CF7D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6" name="Picture 2" descr="Ecole Nationale Supérieure de Géologie - ENSG">
              <a:extLst>
                <a:ext uri="{FF2B5EF4-FFF2-40B4-BE49-F238E27FC236}">
                  <a16:creationId xmlns:a16="http://schemas.microsoft.com/office/drawing/2014/main" id="{8B083829-CE6F-4099-903A-3DBC9A37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About - RING Team">
              <a:extLst>
                <a:ext uri="{FF2B5EF4-FFF2-40B4-BE49-F238E27FC236}">
                  <a16:creationId xmlns:a16="http://schemas.microsoft.com/office/drawing/2014/main" id="{281E034A-E369-4B4B-833B-E55D73384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2E82D4B-6FB3-4AB9-9292-CC1CAF83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92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87405-987E-436C-9D85-72C0AF5A46F0}"/>
              </a:ext>
            </a:extLst>
          </p:cNvPr>
          <p:cNvSpPr/>
          <p:nvPr/>
        </p:nvSpPr>
        <p:spPr>
          <a:xfrm>
            <a:off x="2003380" y="691242"/>
            <a:ext cx="323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Cmake</a:t>
            </a:r>
            <a:r>
              <a:rPr lang="fr-FR" sz="2400" b="1" dirty="0"/>
              <a:t> </a:t>
            </a:r>
            <a:r>
              <a:rPr lang="fr-FR" sz="2400" b="1" dirty="0" err="1"/>
              <a:t>build</a:t>
            </a:r>
            <a:r>
              <a:rPr lang="fr-FR" sz="2400" b="1" dirty="0"/>
              <a:t> system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14E3F-A0F0-4225-AD3F-AFE06B38CF7D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6" name="Picture 2" descr="Ecole Nationale Supérieure de Géologie - ENSG">
              <a:extLst>
                <a:ext uri="{FF2B5EF4-FFF2-40B4-BE49-F238E27FC236}">
                  <a16:creationId xmlns:a16="http://schemas.microsoft.com/office/drawing/2014/main" id="{8B083829-CE6F-4099-903A-3DBC9A37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About - RING Team">
              <a:extLst>
                <a:ext uri="{FF2B5EF4-FFF2-40B4-BE49-F238E27FC236}">
                  <a16:creationId xmlns:a16="http://schemas.microsoft.com/office/drawing/2014/main" id="{281E034A-E369-4B4B-833B-E55D73384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F950BA4-361D-4219-9DF5-CB017AAF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63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87405-987E-436C-9D85-72C0AF5A46F0}"/>
              </a:ext>
            </a:extLst>
          </p:cNvPr>
          <p:cNvSpPr/>
          <p:nvPr/>
        </p:nvSpPr>
        <p:spPr>
          <a:xfrm>
            <a:off x="2003380" y="69124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Problems</a:t>
            </a:r>
            <a:r>
              <a:rPr lang="fr-FR" sz="2400" b="1" dirty="0"/>
              <a:t> </a:t>
            </a:r>
            <a:r>
              <a:rPr lang="fr-FR" sz="2400" b="1" dirty="0" err="1"/>
              <a:t>encountered</a:t>
            </a:r>
            <a:endParaRPr lang="fr-FR" sz="2400" b="1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814E3F-A0F0-4225-AD3F-AFE06B38CF7D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6" name="Picture 2" descr="Ecole Nationale Supérieure de Géologie - ENSG">
              <a:extLst>
                <a:ext uri="{FF2B5EF4-FFF2-40B4-BE49-F238E27FC236}">
                  <a16:creationId xmlns:a16="http://schemas.microsoft.com/office/drawing/2014/main" id="{8B083829-CE6F-4099-903A-3DBC9A37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About - RING Team">
              <a:extLst>
                <a:ext uri="{FF2B5EF4-FFF2-40B4-BE49-F238E27FC236}">
                  <a16:creationId xmlns:a16="http://schemas.microsoft.com/office/drawing/2014/main" id="{281E034A-E369-4B4B-833B-E55D73384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C4BA81C-BBEE-43F5-B702-CE0365D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42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2664-0560-4B43-BA20-72DF2F8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09/10/2020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A1BDD51-22EA-484D-AD4A-B5C9BD328D19}"/>
              </a:ext>
            </a:extLst>
          </p:cNvPr>
          <p:cNvGrpSpPr/>
          <p:nvPr/>
        </p:nvGrpSpPr>
        <p:grpSpPr>
          <a:xfrm>
            <a:off x="8885757" y="49167"/>
            <a:ext cx="3168297" cy="1905000"/>
            <a:chOff x="8885757" y="49167"/>
            <a:chExt cx="3168297" cy="1905000"/>
          </a:xfrm>
        </p:grpSpPr>
        <p:pic>
          <p:nvPicPr>
            <p:cNvPr id="13" name="Picture 2" descr="Ecole Nationale Supérieure de Géologie - ENSG">
              <a:extLst>
                <a:ext uri="{FF2B5EF4-FFF2-40B4-BE49-F238E27FC236}">
                  <a16:creationId xmlns:a16="http://schemas.microsoft.com/office/drawing/2014/main" id="{C1C40955-6F21-42D6-B6D5-D5459EAE2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054" y="491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About - RING Team">
              <a:extLst>
                <a:ext uri="{FF2B5EF4-FFF2-40B4-BE49-F238E27FC236}">
                  <a16:creationId xmlns:a16="http://schemas.microsoft.com/office/drawing/2014/main" id="{21D817B7-3089-4B54-8B1A-850936306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757" y="208726"/>
              <a:ext cx="1380588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51FB24-CBD2-40B5-92F3-0C24C05C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Calculator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2785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138</Words>
  <Application>Microsoft Office PowerPoint</Application>
  <PresentationFormat>Grand écran</PresentationFormat>
  <Paragraphs>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Calculator project Team eau</vt:lpstr>
      <vt:lpstr>Project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HERRERO</dc:creator>
  <cp:lastModifiedBy>Julien Herrero</cp:lastModifiedBy>
  <cp:revision>289</cp:revision>
  <dcterms:created xsi:type="dcterms:W3CDTF">2020-03-18T09:22:38Z</dcterms:created>
  <dcterms:modified xsi:type="dcterms:W3CDTF">2020-09-29T14:11:14Z</dcterms:modified>
</cp:coreProperties>
</file>