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907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2275200"/>
            <a:ext cx="7920000" cy="1143000"/>
          </a:xfrm>
        </p:spPr>
        <p:txBody>
          <a:bodyPr anchorCtr="0"/>
          <a:lstStyle>
            <a:lvl1pPr algn="l">
              <a:defRPr sz="3600"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 smtClean="0">
                <a:effectLst/>
              </a:rPr>
              <a:t>Add presentation title</a:t>
            </a:r>
            <a:endParaRPr lang="en-US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6237312"/>
            <a:ext cx="7920000" cy="216222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 smtClean="0"/>
              <a:t>Click to add name and title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8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-27384"/>
            <a:ext cx="9144000" cy="68853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 smtClean="0"/>
              <a:t> </a:t>
            </a:r>
            <a:endParaRPr lang="sv-SE" noProof="0" dirty="0"/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8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7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31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972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82940" y="0"/>
            <a:ext cx="4461060" cy="3384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682940" y="3473650"/>
            <a:ext cx="4461060" cy="3384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3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10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11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 smtClean="0"/>
              <a:t> </a:t>
            </a:r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4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idx="1" hasCustomPrompt="1"/>
          </p:nvPr>
        </p:nvSpPr>
        <p:spPr>
          <a:xfrm>
            <a:off x="-2" y="-1"/>
            <a:ext cx="5194800" cy="22297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5267407" y="0"/>
            <a:ext cx="3876594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0" y="4628225"/>
            <a:ext cx="5194800" cy="22297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18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0" y="2314112"/>
            <a:ext cx="5194800" cy="22297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4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5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 smtClean="0"/>
              <a:t> </a:t>
            </a:r>
            <a:endParaRPr lang="sv-SE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9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31608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3240028"/>
            <a:ext cx="2988000" cy="36179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3240028"/>
            <a:ext cx="2988000" cy="36179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3240028"/>
            <a:ext cx="2988000" cy="36179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4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10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13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 smtClean="0"/>
              <a:t> </a:t>
            </a:r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7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5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2422800"/>
            <a:ext cx="8064000" cy="79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3600" i="0" cap="all" baseline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Add Section header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3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643233"/>
            <a:ext cx="7920000" cy="1143000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 smtClean="0">
                <a:effectLst/>
              </a:rPr>
              <a:t>Add presentation title</a:t>
            </a:r>
            <a:endParaRPr lang="sv-SE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9000"/>
            <a:ext cx="9144000" cy="3429000"/>
          </a:xfrm>
        </p:spPr>
        <p:txBody>
          <a:bodyPr rtlCol="0" anchor="ctr" anchorCtr="1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 baseline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2924746"/>
            <a:ext cx="7920000" cy="216222"/>
          </a:xfrm>
        </p:spPr>
        <p:txBody>
          <a:bodyPr tIns="0" bIns="0" anchor="ctr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 smtClean="0"/>
              <a:t>Click to add name and title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954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4437112"/>
            <a:ext cx="7920000" cy="1336386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sv-SE" sz="3600" cap="all" baseline="0" dirty="0">
                <a:latin typeface="Arial Narrow" panose="020B060602020203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 smtClean="0">
                <a:effectLst/>
              </a:rPr>
              <a:t>Add presentation title</a:t>
            </a:r>
            <a:endParaRPr lang="sv-SE" dirty="0"/>
          </a:p>
        </p:txBody>
      </p:sp>
      <p:sp>
        <p:nvSpPr>
          <p:cNvPr id="20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6222682"/>
            <a:ext cx="7920000" cy="216222"/>
          </a:xfrm>
        </p:spPr>
        <p:txBody>
          <a:bodyPr tIns="0" bIns="0" anchor="ctr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 smtClean="0"/>
              <a:t>Click to add name and title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2736304"/>
          </a:xfrm>
        </p:spPr>
        <p:txBody>
          <a:bodyPr vert="horz" lIns="0" tIns="0" rIns="0" bIns="0" rtlCol="0" anchor="ctr" anchorCtr="1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baseline="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71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07352"/>
            <a:ext cx="2987824" cy="3456384"/>
          </a:xfrm>
        </p:spPr>
        <p:txBody>
          <a:bodyPr tIns="0" bIns="0" rtlCol="0"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14" hasCustomPrompt="1"/>
          </p:nvPr>
        </p:nvSpPr>
        <p:spPr>
          <a:xfrm>
            <a:off x="3081355" y="3407352"/>
            <a:ext cx="2981290" cy="3456384"/>
          </a:xfrm>
        </p:spPr>
        <p:txBody>
          <a:bodyPr vert="horz" lIns="0" tIns="0" rIns="0" bIns="0" rtlCol="0"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5" hasCustomPrompt="1"/>
          </p:nvPr>
        </p:nvSpPr>
        <p:spPr>
          <a:xfrm>
            <a:off x="6156176" y="3407352"/>
            <a:ext cx="2987824" cy="3456384"/>
          </a:xfrm>
        </p:spPr>
        <p:txBody>
          <a:bodyPr vert="horz" lIns="0" tIns="0" rIns="0" bIns="0" rtlCol="0"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3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643233"/>
            <a:ext cx="7920000" cy="1143000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sv-SE" sz="3600" cap="all" baseline="0" dirty="0">
                <a:latin typeface="Arial Narrow" panose="020B060602020203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 smtClean="0">
                <a:effectLst/>
              </a:rPr>
              <a:t>Add presentation title</a:t>
            </a:r>
            <a:endParaRPr lang="sv-SE" dirty="0"/>
          </a:p>
        </p:txBody>
      </p:sp>
      <p:sp>
        <p:nvSpPr>
          <p:cNvPr id="24" name="Platshållare för text 12"/>
          <p:cNvSpPr>
            <a:spLocks noGrp="1"/>
          </p:cNvSpPr>
          <p:nvPr>
            <p:ph type="body" sz="quarter" idx="16" hasCustomPrompt="1"/>
          </p:nvPr>
        </p:nvSpPr>
        <p:spPr>
          <a:xfrm>
            <a:off x="684000" y="2924746"/>
            <a:ext cx="7920000" cy="216222"/>
          </a:xfrm>
        </p:spPr>
        <p:txBody>
          <a:bodyPr tIns="0" bIns="0" anchor="ctr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 smtClean="0"/>
              <a:t>Click to add name and title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4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7488237" cy="381635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 smtClean="0"/>
              <a:t>Type your text or click on the icons below to insert object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05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Sli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tshållare för bild 2"/>
          <p:cNvSpPr>
            <a:spLocks noGrp="1"/>
          </p:cNvSpPr>
          <p:nvPr>
            <p:ph type="pic" idx="21" hasCustomPrompt="1"/>
          </p:nvPr>
        </p:nvSpPr>
        <p:spPr>
          <a:xfrm>
            <a:off x="6156176" y="3304028"/>
            <a:ext cx="2987824" cy="3567600"/>
          </a:xfr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2201333"/>
          </a:xfr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3304028"/>
            <a:ext cx="2987824" cy="3567600"/>
          </a:xfr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39889" y="2201333"/>
            <a:ext cx="8664222" cy="1080000"/>
          </a:xfrm>
        </p:spPr>
        <p:txBody>
          <a:bodyPr anchor="ctr" anchorCtr="0"/>
          <a:lstStyle>
            <a:lvl1pPr algn="ctr">
              <a:defRPr sz="3600" b="1" i="0" cap="all" baseline="0">
                <a:latin typeface="Arial Narrow"/>
                <a:cs typeface="Arial Narrow"/>
              </a:defRPr>
            </a:lvl1pPr>
          </a:lstStyle>
          <a:p>
            <a:r>
              <a:rPr lang="en-US" dirty="0" smtClean="0">
                <a:effectLst/>
              </a:rPr>
              <a:t>Add presentation title</a:t>
            </a:r>
            <a:endParaRPr lang="en-GB" dirty="0"/>
          </a:p>
        </p:txBody>
      </p:sp>
      <p:sp>
        <p:nvSpPr>
          <p:cNvPr id="31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3078088" y="3304028"/>
            <a:ext cx="2987824" cy="3567600"/>
          </a:xfr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23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 smtClean="0"/>
              <a:t> 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461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 descr="GUcloud_clean_1920x1200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53525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1323465" y="4582800"/>
            <a:ext cx="6490800" cy="288000"/>
          </a:xfrm>
        </p:spPr>
        <p:txBody>
          <a:bodyPr vert="horz" lIns="0" tIns="0" rIns="0" bIns="0" rtlCol="0" anchor="t" anchorCtr="0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1400" i="0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Author / Name</a:t>
            </a:r>
            <a:endParaRPr lang="sv-SE" dirty="0"/>
          </a:p>
        </p:txBody>
      </p:sp>
      <p:sp>
        <p:nvSpPr>
          <p:cNvPr id="10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22850" y="4869160"/>
            <a:ext cx="6492030" cy="1224334"/>
          </a:xfrm>
        </p:spPr>
        <p:txBody>
          <a:bodyPr tIns="0" bIns="0" anchor="t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200" b="0" i="0" cap="none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en-US" dirty="0" smtClean="0">
                <a:effectLst/>
              </a:rPr>
              <a:t>Enter contact information</a:t>
            </a:r>
            <a:endParaRPr lang="sv-SE" dirty="0" smtClean="0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58" y="2160260"/>
            <a:ext cx="4222484" cy="1584176"/>
          </a:xfrm>
          <a:prstGeom prst="rect">
            <a:avLst/>
          </a:prstGeom>
        </p:spPr>
      </p:pic>
      <p:sp>
        <p:nvSpPr>
          <p:cNvPr id="6" name="Platshållare för datum 5"/>
          <p:cNvSpPr>
            <a:spLocks noGrp="1"/>
          </p:cNvSpPr>
          <p:nvPr>
            <p:ph type="dt" sz="half" idx="19"/>
          </p:nvPr>
        </p:nvSpPr>
        <p:spPr>
          <a:xfrm>
            <a:off x="3540165" y="6237312"/>
            <a:ext cx="2057400" cy="2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>
              <a:defRPr lang="sv-SE" cap="all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eaLnBrk="0" hangingPunct="0">
              <a:lnSpc>
                <a:spcPct val="110000"/>
              </a:lnSpc>
              <a:buFont typeface="Arial" charset="0"/>
              <a:buNone/>
            </a:pPr>
            <a:fld id="{1DCB7537-2394-4FBD-AEB7-DCCA1DBC3C61}" type="datetime1">
              <a:rPr lang="sv-SE" smtClean="0"/>
              <a:t>13/09/17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6354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7488237" cy="381635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 smtClean="0"/>
              <a:t>Click to add text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4" name="Platshållare för bildnumm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3893-5BF6-0A47-9F80-B4D4071FEE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ORGANIZATION NAME (CHANGE HEADER USE THE INSERT TAB-HEADER/FOOTER)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F245B2-E34E-4E34-8250-451330B1A83C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2013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out 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7488237" cy="381635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 smtClean="0"/>
              <a:t>Type your text or click on the icons below to insert object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8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5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84000" y="2350800"/>
            <a:ext cx="7488000" cy="38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0363" indent="-360363">
              <a:buFont typeface="+mj-lt"/>
              <a:buAutoNum type="arabicPeriod"/>
              <a:defRPr lang="sv-SE" dirty="0" smtClean="0"/>
            </a:lvl1pPr>
            <a:lvl2pPr marL="648000" indent="-288000">
              <a:buFont typeface="+mj-lt"/>
              <a:buAutoNum type="alphaLcPeriod"/>
              <a:defRPr baseline="0"/>
            </a:lvl2pPr>
            <a:lvl3pPr marL="936000" indent="-288000">
              <a:buFont typeface="+mj-lt"/>
              <a:buAutoNum type="romanLcPeriod"/>
              <a:defRPr/>
            </a:lvl3pPr>
            <a:lvl4pPr marL="1224000" indent="-288000">
              <a:buSzPct val="90000"/>
              <a:buFont typeface="Helvetica" panose="020B0604020202020204" pitchFamily="34" charset="0"/>
              <a:buChar char="»"/>
              <a:defRPr/>
            </a:lvl4pPr>
            <a:lvl5pPr marL="1566900" indent="-342900">
              <a:buSzPct val="80000"/>
              <a:buFont typeface="+mj-lt"/>
              <a:buAutoNum type="arabicPeriod"/>
              <a:defRPr/>
            </a:lvl5pPr>
          </a:lstStyle>
          <a:p>
            <a:pPr marL="216000" lvl="0" indent="-216000"/>
            <a:r>
              <a:rPr lang="en-US" noProof="0" dirty="0" smtClean="0"/>
              <a:t>Type your text or click on the icons below to insert object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30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3816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 smtClean="0"/>
              <a:t>Type your text or click on the icons below to insert object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88448" y="2350800"/>
            <a:ext cx="3816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 smtClean="0"/>
              <a:t>Type your text or click on the icons below to insert object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6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4000" y="1411200"/>
            <a:ext cx="5184000" cy="792163"/>
          </a:xfrm>
        </p:spPr>
        <p:txBody>
          <a:bodyPr/>
          <a:lstStyle/>
          <a:p>
            <a:r>
              <a:rPr lang="en-US" noProof="0" dirty="0" smtClean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5184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lvl="0"/>
            <a:r>
              <a:rPr lang="sv-SE" dirty="0" smtClean="0"/>
              <a:t>Skriv in din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-5736"/>
            <a:ext cx="2992081" cy="68637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9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100000"/>
              </a:lnSpc>
              <a:defRPr lang="sv-SE" sz="110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9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684000" y="1411200"/>
            <a:ext cx="3672000" cy="792163"/>
          </a:xfrm>
        </p:spPr>
        <p:txBody>
          <a:bodyPr/>
          <a:lstStyle/>
          <a:p>
            <a:r>
              <a:rPr lang="en-US" noProof="0" dirty="0" smtClean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3672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 smtClean="0"/>
              <a:t>Click to add text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4571999" y="-5736"/>
            <a:ext cx="4572001" cy="68637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9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9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78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684000" y="1411200"/>
            <a:ext cx="5112000" cy="792163"/>
          </a:xfrm>
        </p:spPr>
        <p:txBody>
          <a:bodyPr/>
          <a:lstStyle/>
          <a:p>
            <a:r>
              <a:rPr lang="en-US" noProof="0" dirty="0" smtClean="0"/>
              <a:t>Click to add title</a:t>
            </a:r>
            <a:endParaRPr lang="sv-SE" dirty="0"/>
          </a:p>
        </p:txBody>
      </p:sp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5112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 smtClean="0"/>
              <a:t>Click to add text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49835" y="-5736"/>
            <a:ext cx="2992081" cy="33966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10" name="Platshållare för bild 7"/>
          <p:cNvSpPr>
            <a:spLocks noGrp="1"/>
          </p:cNvSpPr>
          <p:nvPr>
            <p:ph type="pic" sz="quarter" idx="20" hasCustomPrompt="1"/>
          </p:nvPr>
        </p:nvSpPr>
        <p:spPr>
          <a:xfrm>
            <a:off x="6149835" y="3477884"/>
            <a:ext cx="2992081" cy="33966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1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12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5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684000" y="1411200"/>
            <a:ext cx="5112000" cy="792163"/>
          </a:xfrm>
        </p:spPr>
        <p:txBody>
          <a:bodyPr/>
          <a:lstStyle/>
          <a:p>
            <a:r>
              <a:rPr lang="en-US" noProof="0" dirty="0" smtClean="0"/>
              <a:t>Click to add title</a:t>
            </a:r>
            <a:endParaRPr lang="sv-SE" dirty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5112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 smtClean="0"/>
              <a:t>Click to add text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2237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6151919" y="4620825"/>
            <a:ext cx="2992081" cy="2237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6151919" y="2310412"/>
            <a:ext cx="2992081" cy="2237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 smtClean="0"/>
              <a:t>Click on the icon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3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10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31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1411200"/>
            <a:ext cx="7920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4"/>
          </p:nvPr>
        </p:nvSpPr>
        <p:spPr>
          <a:xfrm>
            <a:off x="8027750" y="6407151"/>
            <a:ext cx="576698" cy="241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2350800"/>
            <a:ext cx="7488000" cy="388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sv-SE" noProof="0" smtClean="0"/>
              <a:t>Click to edit Master text styles</a:t>
            </a:r>
          </a:p>
          <a:p>
            <a:pPr marL="216000" lvl="1" indent="-216000"/>
            <a:r>
              <a:rPr lang="sv-SE" noProof="0" smtClean="0"/>
              <a:t>Second level</a:t>
            </a:r>
          </a:p>
          <a:p>
            <a:pPr marL="216000" lvl="2" indent="-216000"/>
            <a:r>
              <a:rPr lang="sv-SE" noProof="0" smtClean="0"/>
              <a:t>Third level</a:t>
            </a:r>
          </a:p>
          <a:p>
            <a:pPr marL="216000" lvl="3" indent="-216000"/>
            <a:r>
              <a:rPr lang="sv-SE" noProof="0" smtClean="0"/>
              <a:t>Fourth level</a:t>
            </a:r>
          </a:p>
          <a:p>
            <a:pPr marL="216000" lvl="4" indent="-216000"/>
            <a:r>
              <a:rPr lang="sv-SE" noProof="0" smtClean="0"/>
              <a:t>Fifth level</a:t>
            </a:r>
            <a:endParaRPr lang="en-US" noProof="0" dirty="0" smtClean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3"/>
          </p:nvPr>
        </p:nvSpPr>
        <p:spPr>
          <a:xfrm>
            <a:off x="6372000" y="222935"/>
            <a:ext cx="2520000" cy="460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100000"/>
              </a:lnSpc>
              <a:defRPr lang="sv-SE" sz="1100" b="1" i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ＭＳ Ｐゴシック" pitchFamily="-65" charset="-128"/>
              </a:defRPr>
            </a:lvl1pPr>
          </a:lstStyle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" y="-5159"/>
            <a:ext cx="922192" cy="950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3CBA-80E6-4F3D-B9B3-8850CF301914}" type="datetimeFigureOut">
              <a:rPr lang="sv-SE" smtClean="0"/>
              <a:t>13/09/17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933" r:id="rId2"/>
    <p:sldLayoutId id="2147483935" r:id="rId3"/>
    <p:sldLayoutId id="2147483932" r:id="rId4"/>
    <p:sldLayoutId id="2147483905" r:id="rId5"/>
    <p:sldLayoutId id="2147483883" r:id="rId6"/>
    <p:sldLayoutId id="2147483887" r:id="rId7"/>
    <p:sldLayoutId id="2147483884" r:id="rId8"/>
    <p:sldLayoutId id="2147483886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931" r:id="rId15"/>
    <p:sldLayoutId id="2147483895" r:id="rId1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i="0" kern="1200">
          <a:solidFill>
            <a:schemeClr val="tx1"/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en-US" sz="2000" kern="1200" noProof="0" dirty="0" smtClean="0">
          <a:solidFill>
            <a:srgbClr val="262626"/>
          </a:solidFill>
          <a:latin typeface="Arial"/>
          <a:ea typeface="ＭＳ Ｐゴシック" pitchFamily="-65" charset="-128"/>
          <a:cs typeface="ＭＳ Ｐゴシック" charset="0"/>
        </a:defRPr>
      </a:lvl1pPr>
      <a:lvl2pPr marL="501750" indent="-285750" algn="l" defTabSz="457200" rtl="0" eaLnBrk="1" fontAlgn="base" hangingPunct="1">
        <a:lnSpc>
          <a:spcPct val="110000"/>
        </a:lnSpc>
        <a:spcBef>
          <a:spcPts val="200"/>
        </a:spcBef>
        <a:spcAft>
          <a:spcPct val="0"/>
        </a:spcAft>
        <a:buFont typeface="Arial" panose="020B0604020202020204" pitchFamily="34" charset="0"/>
        <a:buChar char="–"/>
        <a:defRPr lang="en-US" sz="1700" kern="1200" baseline="0" noProof="0" dirty="0" smtClean="0">
          <a:solidFill>
            <a:srgbClr val="262626"/>
          </a:solidFill>
          <a:latin typeface="Arial"/>
          <a:ea typeface="ＭＳ Ｐゴシック" pitchFamily="-65" charset="-128"/>
          <a:cs typeface="Arial"/>
        </a:defRPr>
      </a:lvl2pPr>
      <a:lvl3pPr marL="717750" indent="-285750" algn="l" defTabSz="457200" rtl="0" eaLnBrk="1" fontAlgn="base" hangingPunct="1">
        <a:spcBef>
          <a:spcPts val="0"/>
        </a:spcBef>
        <a:spcAft>
          <a:spcPct val="0"/>
        </a:spcAft>
        <a:buFont typeface="Wingdings" panose="05000000000000000000" pitchFamily="2" charset="2"/>
        <a:buChar char="§"/>
        <a:defRPr lang="en-US" sz="1700" kern="1200" noProof="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ＭＳ Ｐゴシック" charset="0"/>
          <a:cs typeface="Helvetica"/>
        </a:defRPr>
      </a:lvl3pPr>
      <a:lvl4pPr marL="933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lang="en-US" sz="1700" kern="1200" baseline="0" noProof="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Helvetica" charset="0"/>
          <a:cs typeface="Helvetica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en-US" sz="1700" kern="1200" noProof="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Helvetica" charset="0"/>
          <a:cs typeface="Helvetica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39750" y="1411200"/>
            <a:ext cx="8064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4"/>
          </p:nvPr>
        </p:nvSpPr>
        <p:spPr>
          <a:xfrm>
            <a:off x="8027750" y="6407151"/>
            <a:ext cx="576698" cy="241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539750" y="2350800"/>
            <a:ext cx="7488000" cy="388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 smtClean="0"/>
              <a:t>Click to add text</a:t>
            </a:r>
          </a:p>
          <a:p>
            <a:pPr marL="432000" lvl="1" indent="-216000"/>
            <a:r>
              <a:rPr lang="en-US" noProof="0" dirty="0" smtClean="0"/>
              <a:t>Second level</a:t>
            </a:r>
          </a:p>
          <a:p>
            <a:pPr marL="648000" lvl="2" indent="-216000"/>
            <a:r>
              <a:rPr lang="en-US" noProof="0" dirty="0" smtClean="0"/>
              <a:t>Third level</a:t>
            </a:r>
          </a:p>
          <a:p>
            <a:pPr marL="864000" lvl="3" indent="-216000"/>
            <a:r>
              <a:rPr lang="en-US" noProof="0" dirty="0" smtClean="0"/>
              <a:t>Fourth level</a:t>
            </a:r>
          </a:p>
          <a:p>
            <a:pPr marL="1080000" lvl="4" indent="-216000"/>
            <a:r>
              <a:rPr lang="en-US" noProof="0" dirty="0" smtClean="0"/>
              <a:t>Fifth level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3"/>
          </p:nvPr>
        </p:nvSpPr>
        <p:spPr>
          <a:xfrm>
            <a:off x="6372000" y="222935"/>
            <a:ext cx="2520000" cy="460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100000"/>
              </a:lnSpc>
              <a:defRPr lang="sv-SE" sz="1100" b="1" i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ＭＳ Ｐゴシック" pitchFamily="-65" charset="-128"/>
              </a:defRPr>
            </a:lvl1pPr>
          </a:lstStyle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" y="-5159"/>
            <a:ext cx="922192" cy="950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45B2-E34E-4E34-8250-451330B1A83C}" type="datetimeFigureOut">
              <a:rPr lang="sv-SE" smtClean="0"/>
              <a:t>13/09/17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3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4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0" kern="1200">
          <a:solidFill>
            <a:schemeClr val="tx1"/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0" fontAlgn="base" hangingPunct="0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2000" kern="1200" dirty="0" smtClean="0">
          <a:solidFill>
            <a:srgbClr val="262626"/>
          </a:solidFill>
          <a:latin typeface="Arial"/>
          <a:ea typeface="ＭＳ Ｐゴシック" pitchFamily="-65" charset="-128"/>
          <a:cs typeface="ＭＳ Ｐゴシック" charset="0"/>
        </a:defRPr>
      </a:lvl1pPr>
      <a:lvl2pPr marL="501750" indent="-285750" algn="l" defTabSz="457200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Font typeface="Arial" charset="0"/>
        <a:buChar char="•"/>
        <a:defRPr lang="sv-SE" sz="1700" kern="1200" baseline="0" dirty="0" smtClean="0">
          <a:solidFill>
            <a:srgbClr val="262626"/>
          </a:solidFill>
          <a:latin typeface="Arial"/>
          <a:ea typeface="ＭＳ Ｐゴシック" pitchFamily="-65" charset="-128"/>
          <a:cs typeface="Arial"/>
        </a:defRPr>
      </a:lvl2pPr>
      <a:lvl3pPr marL="717750" indent="-285750" algn="l" defTabSz="457200" rtl="0" eaLnBrk="0" fontAlgn="base" hangingPunct="0">
        <a:spcBef>
          <a:spcPts val="0"/>
        </a:spcBef>
        <a:spcAft>
          <a:spcPct val="0"/>
        </a:spcAft>
        <a:buFont typeface="Wingdings" panose="05000000000000000000" pitchFamily="2" charset="2"/>
        <a:buChar char="§"/>
        <a:defRPr lang="sv-SE" sz="1700" kern="120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ＭＳ Ｐゴシック" charset="0"/>
          <a:cs typeface="Helvetica"/>
        </a:defRPr>
      </a:lvl3pPr>
      <a:lvl4pPr marL="9337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sv-SE" sz="1700" kern="1200" baseline="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Helvetica" charset="0"/>
          <a:cs typeface="Helvetica"/>
        </a:defRPr>
      </a:lvl4pPr>
      <a:lvl5pPr marL="11497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sv-SE" sz="1700" kern="1200" dirty="0">
          <a:solidFill>
            <a:schemeClr val="tx1">
              <a:lumMod val="85000"/>
              <a:lumOff val="15000"/>
            </a:schemeClr>
          </a:solidFill>
          <a:latin typeface="Helvetica"/>
          <a:ea typeface="Helvetica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4" pos="288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5: 3 Languages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78862"/>
              </p:ext>
            </p:extLst>
          </p:nvPr>
        </p:nvGraphicFramePr>
        <p:xfrm>
          <a:off x="498862" y="1939793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 – </a:t>
                      </a:r>
                      <a:r>
                        <a:rPr lang="en-US" dirty="0" err="1" smtClean="0"/>
                        <a:t>Syr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err="1" smtClean="0"/>
                        <a:t>Leb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6638"/>
              </p:ext>
            </p:extLst>
          </p:nvPr>
        </p:nvGraphicFramePr>
        <p:xfrm>
          <a:off x="498862" y="355641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 </a:t>
                      </a:r>
                      <a:r>
                        <a:rPr lang="en-US" dirty="0" smtClean="0"/>
                        <a:t> –  </a:t>
                      </a:r>
                      <a:r>
                        <a:rPr lang="en-US" dirty="0" err="1" smtClean="0"/>
                        <a:t>Jor</a:t>
                      </a:r>
                      <a:r>
                        <a:rPr lang="en-US" dirty="0" smtClean="0"/>
                        <a:t>  –  </a:t>
                      </a:r>
                      <a:r>
                        <a:rPr lang="en-US" dirty="0" err="1" smtClean="0"/>
                        <a:t>Leb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34351"/>
              </p:ext>
            </p:extLst>
          </p:nvPr>
        </p:nvGraphicFramePr>
        <p:xfrm>
          <a:off x="498862" y="523310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 –  </a:t>
                      </a:r>
                      <a:r>
                        <a:rPr lang="en-US" dirty="0" err="1" smtClean="0"/>
                        <a:t>Syr</a:t>
                      </a:r>
                      <a:r>
                        <a:rPr lang="en-US" dirty="0" smtClean="0"/>
                        <a:t>  –  </a:t>
                      </a:r>
                      <a:r>
                        <a:rPr lang="en-US" dirty="0" err="1" smtClean="0"/>
                        <a:t>Leb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66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6: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16280"/>
              </p:ext>
            </p:extLst>
          </p:nvPr>
        </p:nvGraphicFramePr>
        <p:xfrm>
          <a:off x="1281627" y="2203363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 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Uni_word</a:t>
                      </a:r>
                      <a:r>
                        <a:rPr lang="en-US" dirty="0" smtClean="0"/>
                        <a:t>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Bi_word</a:t>
                      </a:r>
                      <a:r>
                        <a:rPr lang="en-US" dirty="0" smtClean="0"/>
                        <a:t>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Tri_word</a:t>
                      </a:r>
                      <a:r>
                        <a:rPr lang="en-US" dirty="0" smtClean="0"/>
                        <a:t>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N-char </a:t>
                      </a:r>
                      <a:r>
                        <a:rPr lang="en-US" dirty="0" err="1" smtClean="0"/>
                        <a:t>wb</a:t>
                      </a:r>
                      <a:r>
                        <a:rPr lang="en-US" dirty="0" smtClean="0"/>
                        <a:t> 5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N-char </a:t>
                      </a:r>
                      <a:r>
                        <a:rPr lang="en-US" dirty="0" err="1" smtClean="0"/>
                        <a:t>wb</a:t>
                      </a:r>
                      <a:r>
                        <a:rPr lang="en-US" dirty="0" smtClean="0"/>
                        <a:t> 5 g</a:t>
                      </a:r>
                    </a:p>
                    <a:p>
                      <a:r>
                        <a:rPr lang="en-US" dirty="0" smtClean="0"/>
                        <a:t>(data sampling)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 (Sampling)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1262" y="6207821"/>
            <a:ext cx="715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Sampling : Syrian train file &gt;&gt;&gt; 10.000 (</a:t>
            </a:r>
            <a:r>
              <a:rPr lang="is-IS" dirty="0"/>
              <a:t>36096), before (59623)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860417"/>
            <a:ext cx="7920000" cy="792163"/>
          </a:xfrm>
        </p:spPr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6: other Corpus (</a:t>
            </a:r>
            <a:r>
              <a:rPr lang="en-US" dirty="0" err="1" smtClean="0"/>
              <a:t>Padic</a:t>
            </a:r>
            <a:r>
              <a:rPr lang="en-US" dirty="0" smtClean="0"/>
              <a:t> + </a:t>
            </a:r>
            <a:r>
              <a:rPr lang="en-US" dirty="0" err="1" smtClean="0"/>
              <a:t>Nizar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78870" y="1405126"/>
            <a:ext cx="3217644" cy="49490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Padic</a:t>
            </a:r>
            <a:r>
              <a:rPr lang="en-US" dirty="0" smtClean="0"/>
              <a:t> (Pa , SY) / Our Corpus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88000" y="1333283"/>
            <a:ext cx="3816000" cy="540805"/>
          </a:xfrm>
        </p:spPr>
        <p:txBody>
          <a:bodyPr/>
          <a:lstStyle/>
          <a:p>
            <a:r>
              <a:rPr lang="en-US" dirty="0" err="1" smtClean="0"/>
              <a:t>Nizar</a:t>
            </a:r>
            <a:r>
              <a:rPr lang="en-US" dirty="0" smtClean="0"/>
              <a:t> (Jo, Pa, </a:t>
            </a:r>
            <a:r>
              <a:rPr lang="en-US" dirty="0" err="1" smtClean="0"/>
              <a:t>Sy</a:t>
            </a:r>
            <a:r>
              <a:rPr lang="en-US" dirty="0" smtClean="0"/>
              <a:t>) / Our Corpus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139958"/>
              </p:ext>
            </p:extLst>
          </p:nvPr>
        </p:nvGraphicFramePr>
        <p:xfrm>
          <a:off x="377989" y="1879411"/>
          <a:ext cx="3018525" cy="2163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6175"/>
                <a:gridCol w="1006175"/>
                <a:gridCol w="1006175"/>
              </a:tblGrid>
              <a:tr h="540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5408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</a:t>
                      </a:r>
                      <a:r>
                        <a:rPr lang="en-US" dirty="0" smtClean="0"/>
                        <a:t>-w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  <a:tr h="540841">
                <a:tc>
                  <a:txBody>
                    <a:bodyPr/>
                    <a:lstStyle/>
                    <a:p>
                      <a:r>
                        <a:rPr lang="en-US" dirty="0" smtClean="0"/>
                        <a:t>Bi-w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  <a:tr h="540841">
                <a:tc>
                  <a:txBody>
                    <a:bodyPr/>
                    <a:lstStyle/>
                    <a:p>
                      <a:r>
                        <a:rPr lang="en-US" dirty="0" smtClean="0"/>
                        <a:t>5g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509767"/>
              </p:ext>
            </p:extLst>
          </p:nvPr>
        </p:nvGraphicFramePr>
        <p:xfrm>
          <a:off x="4390634" y="1879411"/>
          <a:ext cx="3490629" cy="2163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3543"/>
                <a:gridCol w="1163543"/>
                <a:gridCol w="1163543"/>
              </a:tblGrid>
              <a:tr h="540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5408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</a:t>
                      </a:r>
                      <a:r>
                        <a:rPr lang="en-US" dirty="0" smtClean="0"/>
                        <a:t>-w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540841">
                <a:tc>
                  <a:txBody>
                    <a:bodyPr/>
                    <a:lstStyle/>
                    <a:p>
                      <a:r>
                        <a:rPr lang="en-US" dirty="0" smtClean="0"/>
                        <a:t>Bi-w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540841">
                <a:tc>
                  <a:txBody>
                    <a:bodyPr/>
                    <a:lstStyle/>
                    <a:p>
                      <a:r>
                        <a:rPr lang="en-US" dirty="0" smtClean="0"/>
                        <a:t>5g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618891"/>
              </p:ext>
            </p:extLst>
          </p:nvPr>
        </p:nvGraphicFramePr>
        <p:xfrm>
          <a:off x="377989" y="4177008"/>
          <a:ext cx="3018525" cy="2281822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6175"/>
                <a:gridCol w="1006175"/>
                <a:gridCol w="1006175"/>
              </a:tblGrid>
              <a:tr h="500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500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</a:t>
                      </a:r>
                      <a:r>
                        <a:rPr lang="en-US" dirty="0" smtClean="0"/>
                        <a:t>-w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0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Bi-w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  <a:tr h="500831">
                <a:tc>
                  <a:txBody>
                    <a:bodyPr/>
                    <a:lstStyle/>
                    <a:p>
                      <a:r>
                        <a:rPr lang="en-US" dirty="0" smtClean="0"/>
                        <a:t>5g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886025"/>
              </p:ext>
            </p:extLst>
          </p:nvPr>
        </p:nvGraphicFramePr>
        <p:xfrm>
          <a:off x="4390634" y="4263523"/>
          <a:ext cx="3490629" cy="22385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63543"/>
                <a:gridCol w="1163543"/>
                <a:gridCol w="1163543"/>
              </a:tblGrid>
              <a:tr h="4792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79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</a:t>
                      </a:r>
                      <a:r>
                        <a:rPr lang="en-US" dirty="0" smtClean="0"/>
                        <a:t>-w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4792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Bi-w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79202">
                <a:tc>
                  <a:txBody>
                    <a:bodyPr/>
                    <a:lstStyle/>
                    <a:p>
                      <a:r>
                        <a:rPr lang="en-US" dirty="0" smtClean="0"/>
                        <a:t>5g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7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6: </a:t>
            </a:r>
            <a:r>
              <a:rPr lang="en-US" dirty="0" err="1" smtClean="0"/>
              <a:t>scikit</a:t>
            </a:r>
            <a:r>
              <a:rPr lang="en-US" dirty="0" smtClean="0"/>
              <a:t> learn NB 3 Languages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03497"/>
              </p:ext>
            </p:extLst>
          </p:nvPr>
        </p:nvGraphicFramePr>
        <p:xfrm>
          <a:off x="498862" y="1939793"/>
          <a:ext cx="6096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 – </a:t>
                      </a:r>
                      <a:r>
                        <a:rPr lang="en-US" dirty="0" err="1" smtClean="0"/>
                        <a:t>Syr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err="1" smtClean="0"/>
                        <a:t>Leb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25970"/>
              </p:ext>
            </p:extLst>
          </p:nvPr>
        </p:nvGraphicFramePr>
        <p:xfrm>
          <a:off x="498862" y="324661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Pal </a:t>
                      </a:r>
                      <a:r>
                        <a:rPr lang="en-US" dirty="0" smtClean="0"/>
                        <a:t> –  </a:t>
                      </a:r>
                      <a:r>
                        <a:rPr lang="en-US" dirty="0" err="1" smtClean="0"/>
                        <a:t>Jor</a:t>
                      </a:r>
                      <a:r>
                        <a:rPr lang="en-US" dirty="0" smtClean="0"/>
                        <a:t>  –  </a:t>
                      </a:r>
                      <a:r>
                        <a:rPr lang="en-US" dirty="0" err="1" smtClean="0"/>
                        <a:t>Leb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25004"/>
              </p:ext>
            </p:extLst>
          </p:nvPr>
        </p:nvGraphicFramePr>
        <p:xfrm>
          <a:off x="498862" y="4752915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 –  </a:t>
                      </a:r>
                      <a:r>
                        <a:rPr lang="en-US" dirty="0" err="1" smtClean="0"/>
                        <a:t>Syr</a:t>
                      </a:r>
                      <a:r>
                        <a:rPr lang="en-US" dirty="0" smtClean="0"/>
                        <a:t>  –  </a:t>
                      </a:r>
                      <a:r>
                        <a:rPr lang="en-US" dirty="0" err="1" smtClean="0"/>
                        <a:t>Leb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</a:t>
                      </a:r>
                      <a:r>
                        <a:rPr lang="en-US" baseline="0" dirty="0" smtClean="0"/>
                        <a:t>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Bi.word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1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1411200"/>
            <a:ext cx="3523655" cy="792163"/>
          </a:xfrm>
        </p:spPr>
        <p:txBody>
          <a:bodyPr/>
          <a:lstStyle/>
          <a:p>
            <a:r>
              <a:rPr lang="en-US" dirty="0" smtClean="0"/>
              <a:t>Lang 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1: Full data 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2: Pure data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 smtClean="0"/>
              <a:t>Split sentences no longer than 15 words</a:t>
            </a:r>
          </a:p>
          <a:p>
            <a:r>
              <a:rPr lang="en-US" dirty="0" err="1"/>
              <a:t>Exp</a:t>
            </a:r>
            <a:r>
              <a:rPr lang="en-US" dirty="0"/>
              <a:t> 3 : Other </a:t>
            </a:r>
            <a:r>
              <a:rPr lang="en-US" dirty="0" smtClean="0"/>
              <a:t>corpus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4: comparing with others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5: 3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6: </a:t>
            </a:r>
            <a:r>
              <a:rPr lang="en-US" dirty="0" err="1" smtClean="0"/>
              <a:t>Scikit</a:t>
            </a:r>
            <a:r>
              <a:rPr lang="en-US" dirty="0" smtClean="0"/>
              <a:t> learn : NB, SVM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Exp</a:t>
            </a:r>
            <a:r>
              <a:rPr lang="en-US" b="1" dirty="0" smtClean="0">
                <a:solidFill>
                  <a:srgbClr val="FF0000"/>
                </a:solidFill>
              </a:rPr>
              <a:t> 7 : Word gram and char 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36070" y="1411200"/>
            <a:ext cx="3967929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b="1" i="0" kern="1200">
                <a:solidFill>
                  <a:schemeClr val="tx1"/>
                </a:solidFill>
                <a:latin typeface="Arial Narrow"/>
                <a:ea typeface="ＭＳ Ｐゴシック" pitchFamily="-65" charset="-128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1.1: using Full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9842"/>
              </p:ext>
            </p:extLst>
          </p:nvPr>
        </p:nvGraphicFramePr>
        <p:xfrm>
          <a:off x="481905" y="2045593"/>
          <a:ext cx="8410095" cy="44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6134100" imgH="3225800" progId="Word.Document.12">
                  <p:embed/>
                </p:oleObj>
              </mc:Choice>
              <mc:Fallback>
                <p:oleObj name="Document" r:id="rId3" imgW="6134100" imgH="322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905" y="2045593"/>
                        <a:ext cx="8410095" cy="44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0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1.2 : Cleaning Full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847702"/>
              </p:ext>
            </p:extLst>
          </p:nvPr>
        </p:nvGraphicFramePr>
        <p:xfrm>
          <a:off x="426714" y="1914842"/>
          <a:ext cx="8177286" cy="45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6362700" imgH="3517900" progId="Word.Document.12">
                  <p:embed/>
                </p:oleObj>
              </mc:Choice>
              <mc:Fallback>
                <p:oleObj name="Document" r:id="rId3" imgW="6362700" imgH="351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14" y="1914842"/>
                        <a:ext cx="8177286" cy="456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1.1: using Full data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1399044"/>
              </p:ext>
            </p:extLst>
          </p:nvPr>
        </p:nvGraphicFramePr>
        <p:xfrm>
          <a:off x="684213" y="2351088"/>
          <a:ext cx="381635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63270"/>
                <a:gridCol w="763270"/>
                <a:gridCol w="763270"/>
                <a:gridCol w="763270"/>
                <a:gridCol w="7632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936181"/>
              </p:ext>
            </p:extLst>
          </p:nvPr>
        </p:nvGraphicFramePr>
        <p:xfrm>
          <a:off x="4788448" y="2345459"/>
          <a:ext cx="381635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63270"/>
                <a:gridCol w="763270"/>
                <a:gridCol w="763270"/>
                <a:gridCol w="763270"/>
                <a:gridCol w="7632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4788448" y="1425909"/>
            <a:ext cx="3967951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b="1" i="0" kern="1200">
                <a:solidFill>
                  <a:schemeClr val="tx1"/>
                </a:solidFill>
                <a:latin typeface="Arial Narrow"/>
                <a:ea typeface="ＭＳ Ｐゴシック" pitchFamily="-65" charset="-128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 err="1" smtClean="0"/>
              <a:t>Exp</a:t>
            </a:r>
            <a:r>
              <a:rPr lang="en-US" dirty="0" smtClean="0"/>
              <a:t> 1.2: clean Full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1411200"/>
            <a:ext cx="3646060" cy="792163"/>
          </a:xfrm>
        </p:spPr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2.1 : Pure Corpus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10076218"/>
              </p:ext>
            </p:extLst>
          </p:nvPr>
        </p:nvGraphicFramePr>
        <p:xfrm>
          <a:off x="290712" y="2254492"/>
          <a:ext cx="4284156" cy="2896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71039"/>
                <a:gridCol w="1071039"/>
                <a:gridCol w="1071039"/>
                <a:gridCol w="1071039"/>
              </a:tblGrid>
              <a:tr h="579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r>
                        <a:rPr lang="en-US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7018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r>
                        <a:rPr lang="en-US" dirty="0" smtClean="0"/>
                        <a:t>Palestine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10642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r>
                        <a:rPr lang="en-US" dirty="0" smtClean="0"/>
                        <a:t>Syria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kern="1200" dirty="0" smtClean="0"/>
                        <a:t>33983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37759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r>
                        <a:rPr lang="en-US" dirty="0" smtClean="0"/>
                        <a:t>Lebanon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kern="1200" dirty="0" smtClean="0"/>
                        <a:t>9747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10830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27461817"/>
              </p:ext>
            </p:extLst>
          </p:nvPr>
        </p:nvGraphicFramePr>
        <p:xfrm>
          <a:off x="4725932" y="2259526"/>
          <a:ext cx="4166068" cy="2896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1517"/>
                <a:gridCol w="1041517"/>
                <a:gridCol w="1041517"/>
                <a:gridCol w="1041517"/>
              </a:tblGrid>
              <a:tr h="579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r>
                        <a:rPr lang="en-US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/>
                        <a:t>15653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17393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r>
                        <a:rPr lang="en-US" dirty="0" smtClean="0"/>
                        <a:t>Palestine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/>
                        <a:t>19368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21521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r>
                        <a:rPr lang="en-US" dirty="0" smtClean="0"/>
                        <a:t>Syria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/>
                        <a:t>53766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kern="1200" dirty="0" smtClean="0"/>
                        <a:t>5974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59740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79328">
                <a:tc>
                  <a:txBody>
                    <a:bodyPr/>
                    <a:lstStyle/>
                    <a:p>
                      <a:r>
                        <a:rPr lang="en-US" dirty="0" smtClean="0"/>
                        <a:t>Lebanon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/>
                        <a:t>17329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kern="1200" dirty="0" smtClean="0"/>
                        <a:t>1926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19255</a:t>
                      </a:r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725932" y="1411200"/>
            <a:ext cx="387806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b="1" i="0" kern="1200">
                <a:solidFill>
                  <a:schemeClr val="tx1"/>
                </a:solidFill>
                <a:latin typeface="Arial Narrow"/>
                <a:ea typeface="ＭＳ Ｐゴシック" pitchFamily="-65" charset="-128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 err="1" smtClean="0"/>
              <a:t>Exp</a:t>
            </a:r>
            <a:r>
              <a:rPr lang="en-US" dirty="0" smtClean="0"/>
              <a:t> 2.2 : </a:t>
            </a:r>
            <a:r>
              <a:rPr lang="en-US" sz="2400" dirty="0" smtClean="0"/>
              <a:t>Split Pure Corpus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5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2.1: Pure data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67298659"/>
              </p:ext>
            </p:extLst>
          </p:nvPr>
        </p:nvGraphicFramePr>
        <p:xfrm>
          <a:off x="684213" y="2351086"/>
          <a:ext cx="3018525" cy="2437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6175"/>
                <a:gridCol w="1006175"/>
                <a:gridCol w="1006175"/>
              </a:tblGrid>
              <a:tr h="812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81255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81255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341229"/>
              </p:ext>
            </p:extLst>
          </p:nvPr>
        </p:nvGraphicFramePr>
        <p:xfrm>
          <a:off x="4788447" y="2345457"/>
          <a:ext cx="3030141" cy="24432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0047"/>
                <a:gridCol w="1010047"/>
                <a:gridCol w="1010047"/>
              </a:tblGrid>
              <a:tr h="814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81442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</a:tr>
              <a:tr h="81442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4788448" y="1425909"/>
            <a:ext cx="3967951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b="1" i="0" kern="1200">
                <a:solidFill>
                  <a:schemeClr val="tx1"/>
                </a:solidFill>
                <a:latin typeface="Arial Narrow"/>
                <a:ea typeface="ＭＳ Ｐゴシック" pitchFamily="-65" charset="-128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-65" charset="-128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464646"/>
                </a:solidFill>
                <a:latin typeface="Arial Bold" pitchFamily="-65" charset="0"/>
                <a:ea typeface="ＭＳ Ｐゴシック" pitchFamily="-65" charset="-128"/>
              </a:defRPr>
            </a:lvl9pPr>
          </a:lstStyle>
          <a:p>
            <a:r>
              <a:rPr lang="en-US" dirty="0" err="1" smtClean="0"/>
              <a:t>Exp</a:t>
            </a:r>
            <a:r>
              <a:rPr lang="en-US" dirty="0" smtClean="0"/>
              <a:t> 2.2: short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3: other Corpus (</a:t>
            </a:r>
            <a:r>
              <a:rPr lang="en-US" dirty="0" err="1" smtClean="0"/>
              <a:t>Padic</a:t>
            </a:r>
            <a:r>
              <a:rPr lang="en-US" dirty="0" smtClean="0"/>
              <a:t> + </a:t>
            </a:r>
            <a:r>
              <a:rPr lang="en-US" dirty="0" err="1" smtClean="0"/>
              <a:t>Nizar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062193"/>
              </p:ext>
            </p:extLst>
          </p:nvPr>
        </p:nvGraphicFramePr>
        <p:xfrm>
          <a:off x="1485649" y="2493467"/>
          <a:ext cx="8464801" cy="335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5410200" imgH="2667000" progId="Word.Document.12">
                  <p:embed/>
                </p:oleObj>
              </mc:Choice>
              <mc:Fallback>
                <p:oleObj name="Document" r:id="rId3" imgW="5410200" imgH="266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5649" y="2493467"/>
                        <a:ext cx="8464801" cy="3350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0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860417"/>
            <a:ext cx="7920000" cy="792163"/>
          </a:xfrm>
        </p:spPr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3,4: other Corpus (</a:t>
            </a:r>
            <a:r>
              <a:rPr lang="en-US" dirty="0" err="1" smtClean="0"/>
              <a:t>Padic</a:t>
            </a:r>
            <a:r>
              <a:rPr lang="en-US" dirty="0" smtClean="0"/>
              <a:t> + </a:t>
            </a:r>
            <a:r>
              <a:rPr lang="en-US" dirty="0" err="1" smtClean="0"/>
              <a:t>Nizar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78870" y="1405126"/>
            <a:ext cx="3217644" cy="49490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Padic</a:t>
            </a:r>
            <a:r>
              <a:rPr lang="en-US" dirty="0" smtClean="0"/>
              <a:t> (Pa , SY) / Our Corpus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88000" y="1333283"/>
            <a:ext cx="3816000" cy="540805"/>
          </a:xfrm>
        </p:spPr>
        <p:txBody>
          <a:bodyPr/>
          <a:lstStyle/>
          <a:p>
            <a:r>
              <a:rPr lang="en-US" dirty="0" err="1" smtClean="0"/>
              <a:t>Nizar</a:t>
            </a:r>
            <a:r>
              <a:rPr lang="en-US" dirty="0" smtClean="0"/>
              <a:t> (Jo, Pa, </a:t>
            </a:r>
            <a:r>
              <a:rPr lang="en-US" dirty="0" err="1" smtClean="0"/>
              <a:t>Sy</a:t>
            </a:r>
            <a:r>
              <a:rPr lang="en-US" dirty="0" smtClean="0"/>
              <a:t>) / Our Corpus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 smtClean="0"/>
              <a:t>ORGANIZATION NAME (CHANGE HEADER USE THE INSERT TAB-HEADER/FOOTER)</a:t>
            </a:r>
            <a:endParaRPr lang="sv-SE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028715"/>
              </p:ext>
            </p:extLst>
          </p:nvPr>
        </p:nvGraphicFramePr>
        <p:xfrm>
          <a:off x="377989" y="1879411"/>
          <a:ext cx="2474379" cy="21572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4793"/>
                <a:gridCol w="824793"/>
                <a:gridCol w="824793"/>
              </a:tblGrid>
              <a:tr h="719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7190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7190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393502"/>
              </p:ext>
            </p:extLst>
          </p:nvPr>
        </p:nvGraphicFramePr>
        <p:xfrm>
          <a:off x="4390634" y="1879411"/>
          <a:ext cx="2632326" cy="21572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442"/>
                <a:gridCol w="877442"/>
                <a:gridCol w="877442"/>
              </a:tblGrid>
              <a:tr h="719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7190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71907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576472"/>
              </p:ext>
            </p:extLst>
          </p:nvPr>
        </p:nvGraphicFramePr>
        <p:xfrm>
          <a:off x="377989" y="4263523"/>
          <a:ext cx="3018525" cy="243765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6175"/>
                <a:gridCol w="1006175"/>
                <a:gridCol w="1006175"/>
              </a:tblGrid>
              <a:tr h="812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81255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  <a:tr h="81255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08986"/>
              </p:ext>
            </p:extLst>
          </p:nvPr>
        </p:nvGraphicFramePr>
        <p:xfrm>
          <a:off x="4862737" y="4263523"/>
          <a:ext cx="3018525" cy="243765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6175"/>
                <a:gridCol w="1006175"/>
                <a:gridCol w="1006175"/>
              </a:tblGrid>
              <a:tr h="812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81255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</a:tr>
              <a:tr h="81255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Engelsk Grundmall.potx" id="{33773C0A-740C-440A-BC89-898608F48573}" vid="{F615758A-106E-488C-BE0A-A4B892D90127}"/>
    </a:ext>
  </a:extLst>
</a:theme>
</file>

<file path=ppt/theme/theme2.xml><?xml version="1.0" encoding="utf-8"?>
<a:theme xmlns:a="http://schemas.openxmlformats.org/drawingml/2006/main" name="Start- &amp; End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Engelsk Grundmall.potx" id="{33773C0A-740C-440A-BC89-898608F48573}" vid="{E59FCFE1-5061-4132-A7A1-6B614CDF27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197</TotalTime>
  <Words>697</Words>
  <Application>Microsoft Macintosh PowerPoint</Application>
  <PresentationFormat>On-screen Show (4:3)</PresentationFormat>
  <Paragraphs>303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Default Theme</vt:lpstr>
      <vt:lpstr>Start- &amp; End Slide</vt:lpstr>
      <vt:lpstr>Microsoft Word Document</vt:lpstr>
      <vt:lpstr>Experiments and results</vt:lpstr>
      <vt:lpstr>Lang Id </vt:lpstr>
      <vt:lpstr>Exp 1.1: using Full data</vt:lpstr>
      <vt:lpstr>Exp 1.2 : Cleaning Full data</vt:lpstr>
      <vt:lpstr>Exp 1.1: using Full data</vt:lpstr>
      <vt:lpstr>Exp 2.1 : Pure Corpus</vt:lpstr>
      <vt:lpstr>Exp 2.1: Pure data</vt:lpstr>
      <vt:lpstr>Exp 3: other Corpus (Padic + Nizar)</vt:lpstr>
      <vt:lpstr>Exp 3,4: other Corpus (Padic + Nizar)</vt:lpstr>
      <vt:lpstr>Exp 5: 3 Languages</vt:lpstr>
      <vt:lpstr>Exp 6: sklearn</vt:lpstr>
      <vt:lpstr>Exp 6: other Corpus (Padic + Nizar)</vt:lpstr>
      <vt:lpstr>Exp 6: scikit learn NB 3 Languages</vt:lpstr>
    </vt:vector>
  </TitlesOfParts>
  <Company>Göteborgs universitet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and results</dc:title>
  <dc:creator>Kathrein Abu Kwaik</dc:creator>
  <cp:lastModifiedBy>Kathrein Abu Kwaik</cp:lastModifiedBy>
  <cp:revision>19</cp:revision>
  <dcterms:created xsi:type="dcterms:W3CDTF">2017-09-13T19:15:21Z</dcterms:created>
  <dcterms:modified xsi:type="dcterms:W3CDTF">2017-09-13T22:32:29Z</dcterms:modified>
</cp:coreProperties>
</file>