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C70C1832-0DF6-48BC-A451-2ED13A07D79D}" v="20" dt="2022-05-15T21:44:34.238"/>
  </p1510:revLst>
</p1510:revInfo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viewProps" Target="viewProps.xml"/><Relationship Id="rId20" Type="http://schemas.microsoft.com/office/2015/10/relationships/revisionInfo" Target="revisionInfo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presProps" Target="presProps.xml"/><Relationship Id="rId10" Type="http://purl.oclc.org/ooxml/officeDocument/relationships/slide" Target="slides/slide9.xml"/><Relationship Id="rId19" Type="http://schemas.microsoft.com/office/2016/11/relationships/changesInfo" Target="changesInfos/changesInfo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changesInfos/changesInfo1.xml><?xml version="1.0" encoding="utf-8"?>
<pc:chgInfo xmlns:a="http://purl.oclc.org/ooxml/drawingml/main" xmlns:r="http://purl.oclc.org/ooxml/officeDocument/relationships" xmlns:ac="http://schemas.microsoft.com/office/drawing/2013/main/command" xmlns:pc="http://schemas.microsoft.com/office/powerpoint/2013/main/command">
  <pc:docChgLst>
    <pc:chgData name="20209749" userId="15e5db55-772c-48bb-8848-fa15ab812dae" providerId="ADAL" clId="{C70C1832-0DF6-48BC-A451-2ED13A07D79D}"/>
    <pc:docChg chg="undo custSel modSld">
      <pc:chgData name="20209749" userId="15e5db55-772c-48bb-8848-fa15ab812dae" providerId="ADAL" clId="{C70C1832-0DF6-48BC-A451-2ED13A07D79D}" dt="2022-05-15T21:44:57.604" v="117" actId="20577"/>
      <pc:docMkLst>
        <pc:docMk/>
      </pc:docMkLst>
      <pc:sldChg chg="addSp modSp mod">
        <pc:chgData name="20209749" userId="15e5db55-772c-48bb-8848-fa15ab812dae" providerId="ADAL" clId="{C70C1832-0DF6-48BC-A451-2ED13A07D79D}" dt="2022-05-15T21:44:57.604" v="117" actId="20577"/>
        <pc:sldMkLst>
          <pc:docMk/>
          <pc:sldMk cId="2728484388" sldId="256"/>
        </pc:sldMkLst>
        <pc:spChg chg="mod">
          <ac:chgData name="20209749" userId="15e5db55-772c-48bb-8848-fa15ab812dae" providerId="ADAL" clId="{C70C1832-0DF6-48BC-A451-2ED13A07D79D}" dt="2022-05-15T21:41:18.263" v="93" actId="1076"/>
          <ac:spMkLst>
            <pc:docMk/>
            <pc:sldMk cId="2728484388" sldId="256"/>
            <ac:spMk id="2" creationId="{C53E7B18-33CC-5C2E-DEFA-6204DB577F5A}"/>
          </ac:spMkLst>
        </pc:spChg>
        <pc:spChg chg="mod">
          <ac:chgData name="20209749" userId="15e5db55-772c-48bb-8848-fa15ab812dae" providerId="ADAL" clId="{C70C1832-0DF6-48BC-A451-2ED13A07D79D}" dt="2022-05-15T21:44:57.604" v="117" actId="20577"/>
          <ac:spMkLst>
            <pc:docMk/>
            <pc:sldMk cId="2728484388" sldId="256"/>
            <ac:spMk id="3" creationId="{566F84FC-8C2D-C0F7-9BFA-A3C9E9DC5FF2}"/>
          </ac:spMkLst>
        </pc:spChg>
        <pc:picChg chg="mod">
          <ac:chgData name="20209749" userId="15e5db55-772c-48bb-8848-fa15ab812dae" providerId="ADAL" clId="{C70C1832-0DF6-48BC-A451-2ED13A07D79D}" dt="2022-05-15T21:44:34.238" v="115" actId="339"/>
          <ac:picMkLst>
            <pc:docMk/>
            <pc:sldMk cId="2728484388" sldId="256"/>
            <ac:picMk id="5" creationId="{5A61D311-5BFD-BA23-F8C1-96A0F8F8945B}"/>
          </ac:picMkLst>
        </pc:picChg>
        <pc:picChg chg="add mod">
          <ac:chgData name="20209749" userId="15e5db55-772c-48bb-8848-fa15ab812dae" providerId="ADAL" clId="{C70C1832-0DF6-48BC-A451-2ED13A07D79D}" dt="2022-05-15T21:43:23.737" v="102" actId="1076"/>
          <ac:picMkLst>
            <pc:docMk/>
            <pc:sldMk cId="2728484388" sldId="256"/>
            <ac:picMk id="6" creationId="{7CB24C81-C1BA-4942-8D08-FBDD8CF29385}"/>
          </ac:picMkLst>
        </pc:picChg>
      </pc:sldChg>
      <pc:sldChg chg="addSp delSp modSp mod">
        <pc:chgData name="20209749" userId="15e5db55-772c-48bb-8848-fa15ab812dae" providerId="ADAL" clId="{C70C1832-0DF6-48BC-A451-2ED13A07D79D}" dt="2022-05-15T21:43:05.228" v="100" actId="1076"/>
        <pc:sldMkLst>
          <pc:docMk/>
          <pc:sldMk cId="2502792659" sldId="257"/>
        </pc:sldMkLst>
        <pc:picChg chg="del">
          <ac:chgData name="20209749" userId="15e5db55-772c-48bb-8848-fa15ab812dae" providerId="ADAL" clId="{C70C1832-0DF6-48BC-A451-2ED13A07D79D}" dt="2022-05-15T21:42:49.023" v="95" actId="478"/>
          <ac:picMkLst>
            <pc:docMk/>
            <pc:sldMk cId="2502792659" sldId="257"/>
            <ac:picMk id="4" creationId="{AF28939D-2CE3-C0F4-D84C-9AA943AAC8D1}"/>
          </ac:picMkLst>
        </pc:picChg>
        <pc:picChg chg="add mod">
          <ac:chgData name="20209749" userId="15e5db55-772c-48bb-8848-fa15ab812dae" providerId="ADAL" clId="{C70C1832-0DF6-48BC-A451-2ED13A07D79D}" dt="2022-05-15T21:43:05.228" v="100" actId="1076"/>
          <ac:picMkLst>
            <pc:docMk/>
            <pc:sldMk cId="2502792659" sldId="257"/>
            <ac:picMk id="2050" creationId="{B3BE1871-7ECC-2285-D364-1C827634F033}"/>
          </ac:picMkLst>
        </pc:picChg>
      </pc:sldChg>
      <pc:sldChg chg="addSp modSp">
        <pc:chgData name="20209749" userId="15e5db55-772c-48bb-8848-fa15ab812dae" providerId="ADAL" clId="{C70C1832-0DF6-48BC-A451-2ED13A07D79D}" dt="2022-05-15T21:43:28.240" v="103"/>
        <pc:sldMkLst>
          <pc:docMk/>
          <pc:sldMk cId="3111467921" sldId="258"/>
        </pc:sldMkLst>
        <pc:picChg chg="add mod">
          <ac:chgData name="20209749" userId="15e5db55-772c-48bb-8848-fa15ab812dae" providerId="ADAL" clId="{C70C1832-0DF6-48BC-A451-2ED13A07D79D}" dt="2022-05-15T21:43:28.240" v="103"/>
          <ac:picMkLst>
            <pc:docMk/>
            <pc:sldMk cId="3111467921" sldId="258"/>
            <ac:picMk id="10" creationId="{EDF61D9F-7F10-9FC2-514B-5C85787224AF}"/>
          </ac:picMkLst>
        </pc:picChg>
      </pc:sldChg>
      <pc:sldChg chg="addSp modSp">
        <pc:chgData name="20209749" userId="15e5db55-772c-48bb-8848-fa15ab812dae" providerId="ADAL" clId="{C70C1832-0DF6-48BC-A451-2ED13A07D79D}" dt="2022-05-15T21:43:31.720" v="104"/>
        <pc:sldMkLst>
          <pc:docMk/>
          <pc:sldMk cId="1272285900" sldId="259"/>
        </pc:sldMkLst>
        <pc:picChg chg="add mod">
          <ac:chgData name="20209749" userId="15e5db55-772c-48bb-8848-fa15ab812dae" providerId="ADAL" clId="{C70C1832-0DF6-48BC-A451-2ED13A07D79D}" dt="2022-05-15T21:43:31.720" v="104"/>
          <ac:picMkLst>
            <pc:docMk/>
            <pc:sldMk cId="1272285900" sldId="259"/>
            <ac:picMk id="11" creationId="{127D1C4A-4062-4675-7D77-DD242C0B8CC3}"/>
          </ac:picMkLst>
        </pc:picChg>
      </pc:sldChg>
      <pc:sldChg chg="addSp modSp">
        <pc:chgData name="20209749" userId="15e5db55-772c-48bb-8848-fa15ab812dae" providerId="ADAL" clId="{C70C1832-0DF6-48BC-A451-2ED13A07D79D}" dt="2022-05-15T21:43:35.744" v="105"/>
        <pc:sldMkLst>
          <pc:docMk/>
          <pc:sldMk cId="1610903500" sldId="260"/>
        </pc:sldMkLst>
        <pc:picChg chg="add mod">
          <ac:chgData name="20209749" userId="15e5db55-772c-48bb-8848-fa15ab812dae" providerId="ADAL" clId="{C70C1832-0DF6-48BC-A451-2ED13A07D79D}" dt="2022-05-15T21:43:35.744" v="105"/>
          <ac:picMkLst>
            <pc:docMk/>
            <pc:sldMk cId="1610903500" sldId="260"/>
            <ac:picMk id="22" creationId="{7AA12224-4CA4-9DEA-351C-26324C545031}"/>
          </ac:picMkLst>
        </pc:picChg>
      </pc:sldChg>
      <pc:sldChg chg="addSp modSp">
        <pc:chgData name="20209749" userId="15e5db55-772c-48bb-8848-fa15ab812dae" providerId="ADAL" clId="{C70C1832-0DF6-48BC-A451-2ED13A07D79D}" dt="2022-05-15T21:43:41.193" v="108" actId="1036"/>
        <pc:sldMkLst>
          <pc:docMk/>
          <pc:sldMk cId="2768299012" sldId="261"/>
        </pc:sldMkLst>
        <pc:picChg chg="add mod">
          <ac:chgData name="20209749" userId="15e5db55-772c-48bb-8848-fa15ab812dae" providerId="ADAL" clId="{C70C1832-0DF6-48BC-A451-2ED13A07D79D}" dt="2022-05-15T21:43:41.193" v="108" actId="1036"/>
          <ac:picMkLst>
            <pc:docMk/>
            <pc:sldMk cId="2768299012" sldId="261"/>
            <ac:picMk id="6" creationId="{6168B080-5596-C6B6-1DF3-6DE1B8DDB40D}"/>
          </ac:picMkLst>
        </pc:picChg>
      </pc:sldChg>
      <pc:sldChg chg="addSp modSp">
        <pc:chgData name="20209749" userId="15e5db55-772c-48bb-8848-fa15ab812dae" providerId="ADAL" clId="{C70C1832-0DF6-48BC-A451-2ED13A07D79D}" dt="2022-05-15T21:43:45.444" v="109"/>
        <pc:sldMkLst>
          <pc:docMk/>
          <pc:sldMk cId="2490405746" sldId="262"/>
        </pc:sldMkLst>
        <pc:picChg chg="add mod">
          <ac:chgData name="20209749" userId="15e5db55-772c-48bb-8848-fa15ab812dae" providerId="ADAL" clId="{C70C1832-0DF6-48BC-A451-2ED13A07D79D}" dt="2022-05-15T21:43:45.444" v="109"/>
          <ac:picMkLst>
            <pc:docMk/>
            <pc:sldMk cId="2490405746" sldId="262"/>
            <ac:picMk id="5" creationId="{560D2732-8306-A724-3ACC-4253E0ADF106}"/>
          </ac:picMkLst>
        </pc:picChg>
      </pc:sldChg>
      <pc:sldChg chg="addSp modSp">
        <pc:chgData name="20209749" userId="15e5db55-772c-48bb-8848-fa15ab812dae" providerId="ADAL" clId="{C70C1832-0DF6-48BC-A451-2ED13A07D79D}" dt="2022-05-15T21:43:38.040" v="106"/>
        <pc:sldMkLst>
          <pc:docMk/>
          <pc:sldMk cId="1266194484" sldId="263"/>
        </pc:sldMkLst>
        <pc:picChg chg="add mod">
          <ac:chgData name="20209749" userId="15e5db55-772c-48bb-8848-fa15ab812dae" providerId="ADAL" clId="{C70C1832-0DF6-48BC-A451-2ED13A07D79D}" dt="2022-05-15T21:43:38.040" v="106"/>
          <ac:picMkLst>
            <pc:docMk/>
            <pc:sldMk cId="1266194484" sldId="263"/>
            <ac:picMk id="6" creationId="{8BAF772F-1C7F-2227-9881-A81938FF0828}"/>
          </ac:picMkLst>
        </pc:picChg>
      </pc:sldChg>
      <pc:sldChg chg="addSp modSp">
        <pc:chgData name="20209749" userId="15e5db55-772c-48bb-8848-fa15ab812dae" providerId="ADAL" clId="{C70C1832-0DF6-48BC-A451-2ED13A07D79D}" dt="2022-05-15T21:43:49.938" v="110"/>
        <pc:sldMkLst>
          <pc:docMk/>
          <pc:sldMk cId="1456095540" sldId="264"/>
        </pc:sldMkLst>
        <pc:picChg chg="add mod">
          <ac:chgData name="20209749" userId="15e5db55-772c-48bb-8848-fa15ab812dae" providerId="ADAL" clId="{C70C1832-0DF6-48BC-A451-2ED13A07D79D}" dt="2022-05-15T21:43:49.938" v="110"/>
          <ac:picMkLst>
            <pc:docMk/>
            <pc:sldMk cId="1456095540" sldId="264"/>
            <ac:picMk id="12" creationId="{3F1201A6-C490-F41C-49DB-7F2C3716B9E8}"/>
          </ac:picMkLst>
        </pc:picChg>
      </pc:sldChg>
      <pc:sldChg chg="addSp modSp">
        <pc:chgData name="20209749" userId="15e5db55-772c-48bb-8848-fa15ab812dae" providerId="ADAL" clId="{C70C1832-0DF6-48BC-A451-2ED13A07D79D}" dt="2022-05-15T21:43:52.099" v="111"/>
        <pc:sldMkLst>
          <pc:docMk/>
          <pc:sldMk cId="1893379156" sldId="265"/>
        </pc:sldMkLst>
        <pc:picChg chg="add mod">
          <ac:chgData name="20209749" userId="15e5db55-772c-48bb-8848-fa15ab812dae" providerId="ADAL" clId="{C70C1832-0DF6-48BC-A451-2ED13A07D79D}" dt="2022-05-15T21:43:52.099" v="111"/>
          <ac:picMkLst>
            <pc:docMk/>
            <pc:sldMk cId="1893379156" sldId="265"/>
            <ac:picMk id="13" creationId="{8FA40357-876D-292F-F542-74F06D061462}"/>
          </ac:picMkLst>
        </pc:picChg>
      </pc:sldChg>
      <pc:sldChg chg="addSp modSp">
        <pc:chgData name="20209749" userId="15e5db55-772c-48bb-8848-fa15ab812dae" providerId="ADAL" clId="{C70C1832-0DF6-48BC-A451-2ED13A07D79D}" dt="2022-05-15T21:43:56.732" v="112"/>
        <pc:sldMkLst>
          <pc:docMk/>
          <pc:sldMk cId="4121383075" sldId="266"/>
        </pc:sldMkLst>
        <pc:picChg chg="add mod">
          <ac:chgData name="20209749" userId="15e5db55-772c-48bb-8848-fa15ab812dae" providerId="ADAL" clId="{C70C1832-0DF6-48BC-A451-2ED13A07D79D}" dt="2022-05-15T21:43:56.732" v="112"/>
          <ac:picMkLst>
            <pc:docMk/>
            <pc:sldMk cId="4121383075" sldId="266"/>
            <ac:picMk id="8" creationId="{42692BFC-163B-F5C7-269F-A5D78E02CAF7}"/>
          </ac:picMkLst>
        </pc:picChg>
      </pc:sldChg>
      <pc:sldChg chg="addSp modSp">
        <pc:chgData name="20209749" userId="15e5db55-772c-48bb-8848-fa15ab812dae" providerId="ADAL" clId="{C70C1832-0DF6-48BC-A451-2ED13A07D79D}" dt="2022-05-15T21:43:58.802" v="113"/>
        <pc:sldMkLst>
          <pc:docMk/>
          <pc:sldMk cId="2620922509" sldId="267"/>
        </pc:sldMkLst>
        <pc:picChg chg="add mod">
          <ac:chgData name="20209749" userId="15e5db55-772c-48bb-8848-fa15ab812dae" providerId="ADAL" clId="{C70C1832-0DF6-48BC-A451-2ED13A07D79D}" dt="2022-05-15T21:43:58.802" v="113"/>
          <ac:picMkLst>
            <pc:docMk/>
            <pc:sldMk cId="2620922509" sldId="267"/>
            <ac:picMk id="4" creationId="{7DDAC7DB-BBCD-22BE-A5E8-4CB2435AF93A}"/>
          </ac:picMkLst>
        </pc:picChg>
      </pc:sldChg>
      <pc:sldChg chg="addSp modSp">
        <pc:chgData name="20209749" userId="15e5db55-772c-48bb-8848-fa15ab812dae" providerId="ADAL" clId="{C70C1832-0DF6-48BC-A451-2ED13A07D79D}" dt="2022-05-15T21:44:03.991" v="114"/>
        <pc:sldMkLst>
          <pc:docMk/>
          <pc:sldMk cId="811447178" sldId="268"/>
        </pc:sldMkLst>
        <pc:picChg chg="add mod">
          <ac:chgData name="20209749" userId="15e5db55-772c-48bb-8848-fa15ab812dae" providerId="ADAL" clId="{C70C1832-0DF6-48BC-A451-2ED13A07D79D}" dt="2022-05-15T21:44:03.991" v="114"/>
          <ac:picMkLst>
            <pc:docMk/>
            <pc:sldMk cId="811447178" sldId="268"/>
            <ac:picMk id="4" creationId="{BFBD170F-0547-D100-ADFE-7AF68643D0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4E8-BE77-F471-63B0-1386638AB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F455-1481-58B1-F1B8-599916CA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12B1-5A56-B1CA-C3FF-BBB8555C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CC01-81F3-7586-E594-D9BC9427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590BB-FAE3-68EC-04A6-4A9CF41F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8043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0E60-C013-D78A-AF82-21133F3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357A8-6C5C-BE2E-6F5C-223E607D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16DB-A13F-8AE8-6B8F-271B6A4C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4EBD-6F86-DE18-51D6-E6564D08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A4A3-0A53-67E0-8ED1-4961E96D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8603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440CA-45C0-4DE9-9249-AE2237856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CCB04-760A-3E13-FCC6-BA649B3C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8C41-1774-8BAD-AE9A-C609DE12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1DC5-F5A1-3272-63C6-C0A089D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DD21-BE9A-29F2-348A-B1CD4207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67487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CD10-EAD7-7984-69C9-60783386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C9F7-4335-BDE0-19E6-02D21CCC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B4CE-8EF1-5BD9-F052-39D1D7BF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E868-A9D9-FC20-D417-33DCC08C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00105-D9CB-82DE-5F17-7603FAE6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22732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36FC-BB03-1B91-556F-A4F73BD3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E5F1-2031-94CE-08B7-9F103761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8CE0-B8FB-C5AC-A49C-27BB701E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3589-58A6-C0C8-F801-EC6E7C4B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6F73-00DD-8285-43B9-E9197AEC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06300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487C-6BEC-8D3C-17FF-EF868A1F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C5AA-AEA5-48CC-E026-26FBC678F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D2C37-F5BE-6749-D691-2A839C8ED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D49E-4C07-E0F2-B047-60FFA7DE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0E01-FFCE-197B-67EC-043D1F1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542CC-96CC-38F2-6381-38FEC5BE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46731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46FD-82F6-D78F-2E48-38BE84B7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2A7CF-629C-E40A-30C2-907BC9F1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D4D3A-5398-1272-5CC9-3CC209A79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AC491-05E1-D556-28DB-857E425C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C185-217F-DCEA-3A86-2AF3A8C7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9FD86-BD64-C9F2-B37D-D2418FD7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A607F-225B-49D8-5113-ECF175F7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56BFF-714E-D2EF-470A-22447E71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2798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5397-1961-6196-EBAE-F747A31E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6620D-B8C0-2041-09F5-6BA3E4AF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F8EDF-203A-4A58-A673-23B26143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B240A-499E-F59C-B86F-32D2B87D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18986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BF3C8-35AC-9B0E-07C2-D9BA5669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758FF-28CA-13F6-7F80-6017A532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91480-0772-74F8-E67C-867DD9FD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4166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1775-D75C-2F74-0155-73F2F195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E3E0-7A57-8852-9ED2-F1A5118F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62496-3AAE-DF2D-A51D-E150D6F3F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B1F1-938C-7EFB-136B-91FD4525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AC238-44D5-0926-D898-4F478CF3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8E54-293B-EFA9-5991-941C24E7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450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97BD-1A7F-F020-88CA-6253EE6B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FD80C-BEB1-06BE-FCBE-5EB7D4281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6C841-D314-F531-9BC5-806CA7A8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1D2C9-A0CD-4736-3CE7-DF53FBC3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008A6-20D5-E53C-440B-BB41B037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7EB8D-9F72-45BC-81BC-8B0D52AD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8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8948D-C6E0-6F7C-58AC-23FAFE75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39DE1-1BA4-316F-6297-02A861FB3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6D7A-1B4D-5EBB-D821-A3569FBE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9E8119C8-1CDA-4ED6-BAF8-BA837302A3AD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CF74-0201-6F0D-9D49-BE3A87186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10EA9-3C66-D2AD-2486-CBF815FD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6B58257-FE3E-404D-A67D-70C50503E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0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3.png"/><Relationship Id="rId2" Type="http://purl.oclc.org/ooxml/officeDocument/relationships/image" Target="../media/image12.png"/><Relationship Id="rId1" Type="http://purl.oclc.org/ooxml/officeDocument/relationships/slideLayout" Target="../slideLayouts/slideLayout6.xml"/><Relationship Id="rId4" Type="http://purl.oclc.org/ooxml/officeDocument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3.png"/><Relationship Id="rId1" Type="http://purl.oclc.org/ooxml/officeDocument/relationships/slideLayout" Target="../slideLayouts/slideLayout2.xml"/><Relationship Id="rId4" Type="http://purl.oclc.org/ooxml/officeDocument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image" Target="../media/image8.png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image" Target="../media/image9.png"/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2.xml"/><Relationship Id="rId4" Type="http://purl.oclc.org/ooxml/officeDocument/relationships/image" Target="../media/image2.jpe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B18-33CC-5C2E-DEFA-6204DB57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652" y="731202"/>
            <a:ext cx="9445068" cy="3657918"/>
          </a:xfrm>
        </p:spPr>
        <p:txBody>
          <a:bodyPr/>
          <a:lstStyle/>
          <a:p>
            <a:r>
              <a:rPr lang="en-GB" dirty="0">
                <a:latin typeface="Berlin Sans FB" panose="020E0602020502020306" pitchFamily="34" charset="0"/>
              </a:rPr>
              <a:t>Trading System</a:t>
            </a:r>
            <a:br>
              <a:rPr lang="en-GB" dirty="0">
                <a:latin typeface="Berlin Sans FB" panose="020E0602020502020306" pitchFamily="34" charset="0"/>
              </a:rPr>
            </a:br>
            <a:r>
              <a:rPr lang="en-GB" sz="2800" dirty="0">
                <a:latin typeface="Berlin Sans FB" panose="020E0602020502020306" pitchFamily="34" charset="0"/>
              </a:rPr>
              <a:t>OOSD Coursework</a:t>
            </a:r>
            <a:br>
              <a:rPr lang="en-GB" sz="2800" dirty="0">
                <a:latin typeface="Berlin Sans FB" panose="020E0602020502020306" pitchFamily="34" charset="0"/>
              </a:rPr>
            </a:br>
            <a:r>
              <a:rPr lang="en-GB" sz="2800" dirty="0">
                <a:latin typeface="Berlin Sans FB" panose="020E0602020502020306" pitchFamily="34" charset="0"/>
              </a:rPr>
              <a:t>Level I</a:t>
            </a:r>
            <a:br>
              <a:rPr lang="en-GB" sz="2800" dirty="0">
                <a:latin typeface="Berlin Sans FB" panose="020E0602020502020306" pitchFamily="34" charset="0"/>
              </a:rPr>
            </a:br>
            <a:r>
              <a:rPr lang="en-GB" sz="2800" dirty="0">
                <a:latin typeface="Berlin Sans FB" panose="020E0602020502020306" pitchFamily="34" charset="0"/>
              </a:rPr>
              <a:t>Liverpool Hope University</a:t>
            </a:r>
            <a:br>
              <a:rPr lang="en-GB" sz="2800" dirty="0">
                <a:latin typeface="Berlin Sans FB" panose="020E0602020502020306" pitchFamily="34" charset="0"/>
              </a:rPr>
            </a:br>
            <a:endParaRPr lang="en-GB" sz="28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F84FC-8C2D-C0F7-9BFA-A3C9E9DC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20" y="4170522"/>
            <a:ext cx="9144000" cy="1655762"/>
          </a:xfrm>
        </p:spPr>
        <p:txBody>
          <a:bodyPr/>
          <a:lstStyle/>
          <a:p>
            <a:pPr algn="l"/>
            <a:r>
              <a:rPr lang="en-GB" b="1" dirty="0">
                <a:latin typeface="+mj-lt"/>
              </a:rPr>
              <a:t>Noyal Babu-20209749@hope.ac.uk</a:t>
            </a:r>
          </a:p>
          <a:p>
            <a:pPr algn="l"/>
            <a:r>
              <a:rPr lang="en-GB" b="1" dirty="0">
                <a:latin typeface="+mj-lt"/>
              </a:rPr>
              <a:t>Brandon</a:t>
            </a:r>
          </a:p>
          <a:p>
            <a:pPr algn="l"/>
            <a:r>
              <a:rPr lang="en-GB" b="1" dirty="0">
                <a:latin typeface="+mj-lt"/>
              </a:rPr>
              <a:t>Shaun Wong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1D311-5BFD-BA23-F8C1-96A0F8F8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67" y="350994"/>
            <a:ext cx="1343025" cy="150860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%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Picture 2" descr="Liverpool Hope University - Wikipedia">
            <a:extLst>
              <a:ext uri="{FF2B5EF4-FFF2-40B4-BE49-F238E27FC236}">
                <a16:creationId xmlns:a16="http://schemas.microsoft.com/office/drawing/2014/main" id="{7CB24C81-C1BA-4942-8D08-FBDD8CF2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040" y="558800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84388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AC72-A285-3822-BEA5-D11C14F7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Berlin Sans FB" panose="020E0602020502020306" pitchFamily="34" charset="0"/>
              </a:rPr>
              <a:t>Functionalities supported in BSN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32F18-B559-8AF2-60D0-A5ABC5693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48" y="2705922"/>
            <a:ext cx="932304" cy="10472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489C2D-69BD-1AF1-849E-05D25DE35FF2}"/>
              </a:ext>
            </a:extLst>
          </p:cNvPr>
          <p:cNvSpPr/>
          <p:nvPr/>
        </p:nvSpPr>
        <p:spPr>
          <a:xfrm>
            <a:off x="2509520" y="2209288"/>
            <a:ext cx="155448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Account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747BE-7932-33D3-2FF8-DFA6CC0089AE}"/>
              </a:ext>
            </a:extLst>
          </p:cNvPr>
          <p:cNvSpPr/>
          <p:nvPr/>
        </p:nvSpPr>
        <p:spPr>
          <a:xfrm>
            <a:off x="2179320" y="3299520"/>
            <a:ext cx="155448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C7F571-9269-D682-AFD6-BC88B26101F9}"/>
              </a:ext>
            </a:extLst>
          </p:cNvPr>
          <p:cNvSpPr/>
          <p:nvPr/>
        </p:nvSpPr>
        <p:spPr>
          <a:xfrm>
            <a:off x="2509520" y="4260784"/>
            <a:ext cx="2448560" cy="9208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username and password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A4AC4D-07FA-EB03-EBB4-FBF742445251}"/>
              </a:ext>
            </a:extLst>
          </p:cNvPr>
          <p:cNvSpPr/>
          <p:nvPr/>
        </p:nvSpPr>
        <p:spPr>
          <a:xfrm>
            <a:off x="5547360" y="4971985"/>
            <a:ext cx="155448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Change Password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6EC4C4-4417-F1F6-0CF2-198779AA0FE9}"/>
              </a:ext>
            </a:extLst>
          </p:cNvPr>
          <p:cNvSpPr/>
          <p:nvPr/>
        </p:nvSpPr>
        <p:spPr>
          <a:xfrm>
            <a:off x="7437120" y="4239129"/>
            <a:ext cx="155448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Buy stock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2EC9BF-E7DC-B3AE-4A9B-3C6F3DA276FD}"/>
              </a:ext>
            </a:extLst>
          </p:cNvPr>
          <p:cNvSpPr/>
          <p:nvPr/>
        </p:nvSpPr>
        <p:spPr>
          <a:xfrm>
            <a:off x="8128000" y="3030280"/>
            <a:ext cx="155448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Sell stock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BCFB91-6B1F-ED4C-E8D4-E2097DC4F908}"/>
              </a:ext>
            </a:extLst>
          </p:cNvPr>
          <p:cNvSpPr/>
          <p:nvPr/>
        </p:nvSpPr>
        <p:spPr>
          <a:xfrm>
            <a:off x="7548880" y="1985137"/>
            <a:ext cx="155448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 chart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0BBCC2-075B-4DAF-CD19-9A9F067A7AE4}"/>
              </a:ext>
            </a:extLst>
          </p:cNvPr>
          <p:cNvSpPr/>
          <p:nvPr/>
        </p:nvSpPr>
        <p:spPr>
          <a:xfrm>
            <a:off x="4958080" y="1613212"/>
            <a:ext cx="155448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%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amount</a:t>
            </a:r>
          </a:p>
        </p:txBody>
      </p:sp>
      <p:pic>
        <p:nvPicPr>
          <p:cNvPr id="13" name="Picture 2" descr="Liverpool Hope University - Wikipedia">
            <a:extLst>
              <a:ext uri="{FF2B5EF4-FFF2-40B4-BE49-F238E27FC236}">
                <a16:creationId xmlns:a16="http://schemas.microsoft.com/office/drawing/2014/main" id="{8FA40357-876D-292F-F542-74F06D06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9156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999-7219-2942-90C8-1687A764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Berlin Sans FB" panose="020E0602020502020306" pitchFamily="34" charset="0"/>
              </a:rPr>
              <a:t>Exception and Error handling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27B43-FAC7-B0EB-63C3-E60B2D1D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5" y="1690688"/>
            <a:ext cx="4477437" cy="2315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B04466-E359-FF70-4072-F4C6E5FD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45" y="1540440"/>
            <a:ext cx="3690715" cy="2465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CD525-A458-F9CC-757A-2C82C4C36C8B}"/>
              </a:ext>
            </a:extLst>
          </p:cNvPr>
          <p:cNvSpPr txBox="1"/>
          <p:nvPr/>
        </p:nvSpPr>
        <p:spPr>
          <a:xfrm>
            <a:off x="1483360" y="4439920"/>
            <a:ext cx="803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user has entered unauthorised details on login page or try to create an account using invalid entry, the page pops error messages.</a:t>
            </a:r>
          </a:p>
        </p:txBody>
      </p:sp>
      <p:pic>
        <p:nvPicPr>
          <p:cNvPr id="8" name="Picture 2" descr="Liverpool Hope University - Wikipedia">
            <a:extLst>
              <a:ext uri="{FF2B5EF4-FFF2-40B4-BE49-F238E27FC236}">
                <a16:creationId xmlns:a16="http://schemas.microsoft.com/office/drawing/2014/main" id="{42692BFC-163B-F5C7-269F-A5D78E02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83075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E4EA-22E7-8363-EF9F-2AF9D14C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Berlin Sans FB" panose="020E0602020502020306" pitchFamily="34" charset="0"/>
              </a:rPr>
              <a:t>Future of BSN Trading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74B0C-CD81-40B4-F428-1927A626BE69}"/>
              </a:ext>
            </a:extLst>
          </p:cNvPr>
          <p:cNvSpPr txBox="1"/>
          <p:nvPr/>
        </p:nvSpPr>
        <p:spPr>
          <a:xfrm>
            <a:off x="1696720" y="1889760"/>
            <a:ext cx="831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carrying the BSN project in future: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the customer with recent stock fluctuations like </a:t>
            </a:r>
            <a:r>
              <a:rPr lang="en-GB" sz="2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nvesting API (provided by </a:t>
            </a:r>
            <a:r>
              <a:rPr lang="en-GB" sz="28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APIDojo</a:t>
            </a:r>
            <a:r>
              <a:rPr lang="en-GB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Yahoo finance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more variety to stocks 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Deal with real world money </a:t>
            </a:r>
          </a:p>
          <a:p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not do within the limited time scale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Customise Chart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Permission to withdraw from the </a:t>
            </a:r>
            <a:endParaRPr lang="en-GB" sz="2800" dirty="0"/>
          </a:p>
        </p:txBody>
      </p:sp>
      <p:pic>
        <p:nvPicPr>
          <p:cNvPr id="4" name="Picture 2" descr="Liverpool Hope University - Wikipedia">
            <a:extLst>
              <a:ext uri="{FF2B5EF4-FFF2-40B4-BE49-F238E27FC236}">
                <a16:creationId xmlns:a16="http://schemas.microsoft.com/office/drawing/2014/main" id="{7DDAC7DB-BBCD-22BE-A5E8-4CB2435A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922509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C97F-4FBF-06F7-AB0E-0E9E4ED5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 we did a great job…</a:t>
            </a:r>
            <a:endParaRPr lang="en-GB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64C9-BD24-6AEC-2846-28307669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.5%" lnSpcReduction="20%"/>
          </a:bodyPr>
          <a:lstStyle/>
          <a:p>
            <a:pPr marL="0" indent="0">
              <a:buNone/>
            </a:pPr>
            <a:r>
              <a:rPr lang="en-GB" dirty="0"/>
              <a:t>The entire project was divided into :</a:t>
            </a:r>
          </a:p>
          <a:p>
            <a:pPr marL="0" indent="0">
              <a:buNone/>
            </a:pPr>
            <a:r>
              <a:rPr lang="en-GB" dirty="0"/>
              <a:t>Main page – Shaun Wong</a:t>
            </a:r>
          </a:p>
          <a:p>
            <a:pPr marL="0" indent="0">
              <a:buNone/>
            </a:pPr>
            <a:r>
              <a:rPr lang="en-GB" dirty="0"/>
              <a:t>Login and signup Page – Noyal Babu</a:t>
            </a:r>
          </a:p>
          <a:p>
            <a:pPr marL="0" indent="0">
              <a:buNone/>
            </a:pPr>
            <a:r>
              <a:rPr lang="en-GB" dirty="0"/>
              <a:t>Home page –Brandon</a:t>
            </a:r>
          </a:p>
          <a:p>
            <a:pPr marL="0" indent="0">
              <a:buNone/>
            </a:pPr>
            <a:r>
              <a:rPr lang="en-GB" dirty="0"/>
              <a:t>Import of excel data info-Brandon</a:t>
            </a:r>
          </a:p>
          <a:p>
            <a:pPr marL="0" indent="0">
              <a:buNone/>
            </a:pPr>
            <a:r>
              <a:rPr lang="en-GB" dirty="0"/>
              <a:t>Creation of database – Brandon</a:t>
            </a:r>
          </a:p>
          <a:p>
            <a:pPr marL="0" indent="0">
              <a:buNone/>
            </a:pPr>
            <a:r>
              <a:rPr lang="en-GB" dirty="0"/>
              <a:t>Chart creation - Brandon</a:t>
            </a:r>
          </a:p>
          <a:p>
            <a:pPr marL="0" indent="0">
              <a:buNone/>
            </a:pPr>
            <a:r>
              <a:rPr lang="en-GB" dirty="0"/>
              <a:t>Aesthetic look of the program-Noyal Babu</a:t>
            </a:r>
          </a:p>
          <a:p>
            <a:pPr marL="0" indent="0">
              <a:buNone/>
            </a:pPr>
            <a:r>
              <a:rPr lang="en-GB" dirty="0"/>
              <a:t>Group documentation –Noyal, Brandon and Shaun</a:t>
            </a:r>
          </a:p>
          <a:p>
            <a:pPr marL="0" indent="0">
              <a:buNone/>
            </a:pPr>
            <a:r>
              <a:rPr lang="en-GB" dirty="0"/>
              <a:t>PPT – Noyal Babu</a:t>
            </a:r>
          </a:p>
        </p:txBody>
      </p:sp>
      <p:pic>
        <p:nvPicPr>
          <p:cNvPr id="4" name="Picture 2" descr="Liverpool Hope University - Wikipedia">
            <a:extLst>
              <a:ext uri="{FF2B5EF4-FFF2-40B4-BE49-F238E27FC236}">
                <a16:creationId xmlns:a16="http://schemas.microsoft.com/office/drawing/2014/main" id="{BFBD170F-0547-D100-ADFE-7AF68643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4717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A385-D86D-E0BD-39A2-183C7408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Berlin Sans FB" panose="020E0602020502020306" pitchFamily="34" charset="0"/>
              </a:rPr>
              <a:t>BSN Trading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0E7C-B527-EB0C-F95F-6D3C19FC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presentation is all about the:</a:t>
            </a:r>
          </a:p>
          <a:p>
            <a:r>
              <a:rPr lang="en-GB" dirty="0"/>
              <a:t>BSN application </a:t>
            </a:r>
          </a:p>
          <a:p>
            <a:r>
              <a:rPr lang="en-GB" dirty="0"/>
              <a:t>UML diagrams </a:t>
            </a:r>
          </a:p>
          <a:p>
            <a:r>
              <a:rPr lang="en-GB" dirty="0"/>
              <a:t>Functions and methods that aided the development of BSN</a:t>
            </a:r>
          </a:p>
          <a:p>
            <a:r>
              <a:rPr lang="en-GB" dirty="0"/>
              <a:t>Challenges we faced</a:t>
            </a:r>
          </a:p>
          <a:p>
            <a:r>
              <a:rPr lang="en-GB" dirty="0"/>
              <a:t>Future scope of this application</a:t>
            </a:r>
          </a:p>
          <a:p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Acknowledgment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/>
              <a:t>done by each member.</a:t>
            </a:r>
          </a:p>
          <a:p>
            <a:endParaRPr lang="en-GB" dirty="0"/>
          </a:p>
        </p:txBody>
      </p:sp>
      <p:pic>
        <p:nvPicPr>
          <p:cNvPr id="2050" name="Picture 2" descr="Liverpool Hope University - Wikipedia">
            <a:extLst>
              <a:ext uri="{FF2B5EF4-FFF2-40B4-BE49-F238E27FC236}">
                <a16:creationId xmlns:a16="http://schemas.microsoft.com/office/drawing/2014/main" id="{B3BE1871-7ECC-2285-D364-1C827634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9265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1E77-42D5-8C49-CE7C-BDACB38B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410547"/>
            <a:ext cx="10915261" cy="5766416"/>
          </a:xfrm>
        </p:spPr>
        <p:txBody>
          <a:bodyPr/>
          <a:lstStyle/>
          <a:p>
            <a:pPr marL="0" indent="0" algn="ctr">
              <a:buNone/>
            </a:pPr>
            <a:r>
              <a:rPr lang="en-GB" sz="4000" dirty="0">
                <a:latin typeface="Berlin Sans FB" panose="020E0602020502020306" pitchFamily="34" charset="0"/>
              </a:rPr>
              <a:t>An overview of BSN application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application that depicts the price movement of a stock.</a:t>
            </a:r>
          </a:p>
          <a:p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Allowing the clients to buy and sell stocks with help of this application. </a:t>
            </a:r>
          </a:p>
          <a:p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It uses virtual money. An amount of $50,000 is given to new users. </a:t>
            </a:r>
          </a:p>
          <a:p>
            <a:r>
              <a:rPr lang="en-GB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It is a 4 window application.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C3338-751E-C01E-6E59-1D77772C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99" y="2688999"/>
            <a:ext cx="3810330" cy="2834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47356-8135-C47C-E5EF-F0824828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95" y="2688999"/>
            <a:ext cx="3795089" cy="2720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6ABF6-AE62-9CA0-30E6-542EC46E1CC2}"/>
              </a:ext>
            </a:extLst>
          </p:cNvPr>
          <p:cNvSpPr txBox="1"/>
          <p:nvPr/>
        </p:nvSpPr>
        <p:spPr>
          <a:xfrm>
            <a:off x="2014121" y="5523885"/>
            <a:ext cx="17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38DC8-46AC-F5C7-B8AA-D6D9FDFBBB83}"/>
              </a:ext>
            </a:extLst>
          </p:cNvPr>
          <p:cNvSpPr txBox="1"/>
          <p:nvPr/>
        </p:nvSpPr>
        <p:spPr>
          <a:xfrm>
            <a:off x="7981950" y="560070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 Up page</a:t>
            </a:r>
          </a:p>
        </p:txBody>
      </p:sp>
      <p:pic>
        <p:nvPicPr>
          <p:cNvPr id="10" name="Picture 2" descr="Liverpool Hope University - Wikipedia">
            <a:extLst>
              <a:ext uri="{FF2B5EF4-FFF2-40B4-BE49-F238E27FC236}">
                <a16:creationId xmlns:a16="http://schemas.microsoft.com/office/drawing/2014/main" id="{EDF61D9F-7F10-9FC2-514B-5C857872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67921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E3C84-A487-E55F-359E-F9C5DA9EF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3" y="807350"/>
            <a:ext cx="3787468" cy="28348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5FF20-8C2B-7FF0-A5DA-CF4D09EDAB63}"/>
              </a:ext>
            </a:extLst>
          </p:cNvPr>
          <p:cNvSpPr txBox="1"/>
          <p:nvPr/>
        </p:nvSpPr>
        <p:spPr>
          <a:xfrm>
            <a:off x="4463532" y="3642236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 window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DBCB-2E14-31F1-0D3B-8067947B84E1}"/>
              </a:ext>
            </a:extLst>
          </p:cNvPr>
          <p:cNvSpPr txBox="1"/>
          <p:nvPr/>
        </p:nvSpPr>
        <p:spPr>
          <a:xfrm>
            <a:off x="1129004" y="4236098"/>
            <a:ext cx="980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Customers sign up using username and password, which get stored in the </a:t>
            </a:r>
            <a:r>
              <a:rPr lang="en-GB" dirty="0" err="1"/>
              <a:t>db</a:t>
            </a:r>
            <a:r>
              <a:rPr lang="en-GB" dirty="0"/>
              <a:t>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login with same username and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Login window leads to the homepage.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2" descr="Liverpool Hope University - Wikipedia">
            <a:extLst>
              <a:ext uri="{FF2B5EF4-FFF2-40B4-BE49-F238E27FC236}">
                <a16:creationId xmlns:a16="http://schemas.microsoft.com/office/drawing/2014/main" id="{127D1C4A-4062-4675-7D77-DD242C0B8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85900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69DFF-D1BD-4746-D37E-12A01FBF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19" y="324298"/>
            <a:ext cx="5668943" cy="490181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05C417-F061-00BD-3C1E-671D91F91528}"/>
              </a:ext>
            </a:extLst>
          </p:cNvPr>
          <p:cNvCxnSpPr/>
          <p:nvPr/>
        </p:nvCxnSpPr>
        <p:spPr>
          <a:xfrm>
            <a:off x="6286500" y="2438400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FC8AE3-7B56-CB84-84B9-745B1C7DC3EF}"/>
              </a:ext>
            </a:extLst>
          </p:cNvPr>
          <p:cNvSpPr txBox="1"/>
          <p:nvPr/>
        </p:nvSpPr>
        <p:spPr>
          <a:xfrm>
            <a:off x="8181975" y="2253734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 Stock 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FA383A-9369-1A44-5A3F-ACD93256B9EF}"/>
              </a:ext>
            </a:extLst>
          </p:cNvPr>
          <p:cNvCxnSpPr/>
          <p:nvPr/>
        </p:nvCxnSpPr>
        <p:spPr>
          <a:xfrm flipH="1">
            <a:off x="569167" y="2099388"/>
            <a:ext cx="1446245" cy="252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79E414-A6E0-0ACE-1137-4F79C627B66F}"/>
              </a:ext>
            </a:extLst>
          </p:cNvPr>
          <p:cNvSpPr txBox="1"/>
          <p:nvPr/>
        </p:nvSpPr>
        <p:spPr>
          <a:xfrm>
            <a:off x="186612" y="4823927"/>
            <a:ext cx="121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Buy or sell stock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BF3F8C-38E3-FA19-70AD-E2E407C9D442}"/>
              </a:ext>
            </a:extLst>
          </p:cNvPr>
          <p:cNvCxnSpPr/>
          <p:nvPr/>
        </p:nvCxnSpPr>
        <p:spPr>
          <a:xfrm flipH="1">
            <a:off x="569167" y="3993502"/>
            <a:ext cx="1576874" cy="6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A779B3-4922-DB85-1094-56BAAAFA4388}"/>
              </a:ext>
            </a:extLst>
          </p:cNvPr>
          <p:cNvSpPr txBox="1"/>
          <p:nvPr/>
        </p:nvSpPr>
        <p:spPr>
          <a:xfrm>
            <a:off x="111967" y="746449"/>
            <a:ext cx="108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 account details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14766-C9A9-3DFC-23CA-01965D57D108}"/>
              </a:ext>
            </a:extLst>
          </p:cNvPr>
          <p:cNvCxnSpPr/>
          <p:nvPr/>
        </p:nvCxnSpPr>
        <p:spPr>
          <a:xfrm flipH="1">
            <a:off x="1194318" y="1054359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64ADCC-7BAB-AD3D-C2CB-B3A0F9E3A45A}"/>
              </a:ext>
            </a:extLst>
          </p:cNvPr>
          <p:cNvCxnSpPr/>
          <p:nvPr/>
        </p:nvCxnSpPr>
        <p:spPr>
          <a:xfrm>
            <a:off x="6913984" y="3872204"/>
            <a:ext cx="145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8F08C9-32DB-E625-9C01-17B0F9A41A96}"/>
              </a:ext>
            </a:extLst>
          </p:cNvPr>
          <p:cNvSpPr txBox="1"/>
          <p:nvPr/>
        </p:nvSpPr>
        <p:spPr>
          <a:xfrm>
            <a:off x="8388610" y="3687538"/>
            <a:ext cx="168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scale</a:t>
            </a:r>
          </a:p>
        </p:txBody>
      </p:sp>
      <p:pic>
        <p:nvPicPr>
          <p:cNvPr id="22" name="Picture 2" descr="Liverpool Hope University - Wikipedia">
            <a:extLst>
              <a:ext uri="{FF2B5EF4-FFF2-40B4-BE49-F238E27FC236}">
                <a16:creationId xmlns:a16="http://schemas.microsoft.com/office/drawing/2014/main" id="{7AA12224-4CA4-9DEA-351C-26324C54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03500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40BE-A32E-6E88-A947-B35A7622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0512"/>
          </a:xfrm>
        </p:spPr>
        <p:txBody>
          <a:bodyPr/>
          <a:lstStyle/>
          <a:p>
            <a:pPr algn="ctr"/>
            <a:r>
              <a:rPr lang="en-GB" dirty="0">
                <a:latin typeface="Berlin Sans FB" panose="020E0602020502020306" pitchFamily="34" charset="0"/>
              </a:rPr>
              <a:t>Qt library </a:t>
            </a:r>
          </a:p>
        </p:txBody>
      </p:sp>
      <p:pic>
        <p:nvPicPr>
          <p:cNvPr id="1026" name="Picture 2" descr="Qt (software) - Wikipedia">
            <a:extLst>
              <a:ext uri="{FF2B5EF4-FFF2-40B4-BE49-F238E27FC236}">
                <a16:creationId xmlns:a16="http://schemas.microsoft.com/office/drawing/2014/main" id="{43DDE4E5-2DC8-83B5-3E51-34016AF88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54" y="549240"/>
            <a:ext cx="1305452" cy="95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3075B-689B-B82F-69F6-76AA136B6944}"/>
              </a:ext>
            </a:extLst>
          </p:cNvPr>
          <p:cNvSpPr txBox="1"/>
          <p:nvPr/>
        </p:nvSpPr>
        <p:spPr>
          <a:xfrm>
            <a:off x="1102242" y="1775637"/>
            <a:ext cx="97713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platform used to develop BSN Trading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Various tutorials provided by Qt guided us in many ways. Like it had videos related to creating a push button and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It's a potential library containing a lot of functions and methods that will help us code faster and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All classes in this program has instances of </a:t>
            </a:r>
            <a:r>
              <a:rPr lang="en-GB" sz="2800" dirty="0" err="1"/>
              <a:t>QObject</a:t>
            </a:r>
            <a:r>
              <a:rPr lang="en-GB" sz="2800" dirty="0"/>
              <a:t>. It is very well </a:t>
            </a:r>
            <a:r>
              <a:rPr lang="en-GB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ortraited </a:t>
            </a:r>
            <a:r>
              <a:rPr lang="en-GB" sz="2800" dirty="0"/>
              <a:t>in the class diagram.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Qchart</a:t>
            </a:r>
            <a:r>
              <a:rPr lang="en-GB" sz="2800" dirty="0"/>
              <a:t> in Qt is used to get the stock data displayed on the chart.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2" descr="Liverpool Hope University - Wikipedia">
            <a:extLst>
              <a:ext uri="{FF2B5EF4-FFF2-40B4-BE49-F238E27FC236}">
                <a16:creationId xmlns:a16="http://schemas.microsoft.com/office/drawing/2014/main" id="{8BAF772F-1C7F-2227-9881-A81938FF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194484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45A6D-EC40-FCFD-72D1-487C28B4CF3D}"/>
              </a:ext>
            </a:extLst>
          </p:cNvPr>
          <p:cNvSpPr txBox="1"/>
          <p:nvPr/>
        </p:nvSpPr>
        <p:spPr>
          <a:xfrm>
            <a:off x="1307944" y="363536"/>
            <a:ext cx="931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Berlin Sans FB" panose="020E0602020502020306" pitchFamily="34" charset="0"/>
              </a:rPr>
              <a:t>UML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226B9-ED99-6F8D-0FD8-ACF4313470E5}"/>
              </a:ext>
            </a:extLst>
          </p:cNvPr>
          <p:cNvSpPr txBox="1"/>
          <p:nvPr/>
        </p:nvSpPr>
        <p:spPr>
          <a:xfrm>
            <a:off x="587829" y="1548882"/>
            <a:ext cx="419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Use-case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DB411-009C-9B18-D130-8C7BEB29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91" y="1222311"/>
            <a:ext cx="7035759" cy="5326996"/>
          </a:xfrm>
          <a:prstGeom prst="rect">
            <a:avLst/>
          </a:prstGeom>
        </p:spPr>
      </p:pic>
      <p:pic>
        <p:nvPicPr>
          <p:cNvPr id="6" name="Picture 2" descr="Liverpool Hope University - Wikipedia">
            <a:extLst>
              <a:ext uri="{FF2B5EF4-FFF2-40B4-BE49-F238E27FC236}">
                <a16:creationId xmlns:a16="http://schemas.microsoft.com/office/drawing/2014/main" id="{6168B080-5596-C6B6-1DF3-6DE1B8DD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8800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99012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F5C53-4AEA-1DFE-F7A3-549329F92108}"/>
              </a:ext>
            </a:extLst>
          </p:cNvPr>
          <p:cNvSpPr txBox="1"/>
          <p:nvPr/>
        </p:nvSpPr>
        <p:spPr>
          <a:xfrm>
            <a:off x="587829" y="727788"/>
            <a:ext cx="326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6B58E-AF3F-D367-FA23-6D3A1C65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069" y="338137"/>
            <a:ext cx="6543861" cy="6181725"/>
          </a:xfrm>
          <a:prstGeom prst="rect">
            <a:avLst/>
          </a:prstGeom>
        </p:spPr>
      </p:pic>
      <p:pic>
        <p:nvPicPr>
          <p:cNvPr id="5" name="Picture 2" descr="Liverpool Hope University - Wikipedia">
            <a:extLst>
              <a:ext uri="{FF2B5EF4-FFF2-40B4-BE49-F238E27FC236}">
                <a16:creationId xmlns:a16="http://schemas.microsoft.com/office/drawing/2014/main" id="{560D2732-8306-A724-3ACC-4253E0ADF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05746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1895-FFE0-27B3-8721-BBC58C92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Berlin Sans FB" panose="020E0602020502020306" pitchFamily="34" charset="0"/>
              </a:rPr>
              <a:t>Functions used in coding BSN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02FD9-6171-344D-5299-E94BD7F15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533" y="1615440"/>
            <a:ext cx="3496390" cy="47953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28A5A-7FE8-A740-A467-3CB46A82EDBD}"/>
              </a:ext>
            </a:extLst>
          </p:cNvPr>
          <p:cNvSpPr txBox="1"/>
          <p:nvPr/>
        </p:nvSpPr>
        <p:spPr>
          <a:xfrm>
            <a:off x="1066800" y="1615440"/>
            <a:ext cx="5669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4 main functions used in this program: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MainWindow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SignUpWindow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LogInWindow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HomePage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02DB2C-BD6C-D780-C0C8-5F18B541B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70" y="3307080"/>
            <a:ext cx="2715704" cy="239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DD34F4-D703-8639-D4B7-81E45162EAB1}"/>
              </a:ext>
            </a:extLst>
          </p:cNvPr>
          <p:cNvSpPr txBox="1"/>
          <p:nvPr/>
        </p:nvSpPr>
        <p:spPr>
          <a:xfrm>
            <a:off x="1411121" y="5817155"/>
            <a:ext cx="271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Functions in homepage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27C512C-A7F3-4D91-362B-C72179825556}"/>
              </a:ext>
            </a:extLst>
          </p:cNvPr>
          <p:cNvSpPr/>
          <p:nvPr/>
        </p:nvSpPr>
        <p:spPr>
          <a:xfrm>
            <a:off x="10048240" y="1690688"/>
            <a:ext cx="538480" cy="44957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717EE-F212-BCEC-6C07-BB93BB9FA134}"/>
              </a:ext>
            </a:extLst>
          </p:cNvPr>
          <p:cNvSpPr txBox="1"/>
          <p:nvPr/>
        </p:nvSpPr>
        <p:spPr>
          <a:xfrm>
            <a:off x="10678160" y="3576320"/>
            <a:ext cx="1201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Usage of </a:t>
            </a:r>
            <a:r>
              <a:rPr lang="en-GB" dirty="0" err="1"/>
              <a:t>Qchart</a:t>
            </a:r>
            <a:endParaRPr lang="en-GB" dirty="0"/>
          </a:p>
        </p:txBody>
      </p:sp>
      <p:pic>
        <p:nvPicPr>
          <p:cNvPr id="12" name="Picture 2" descr="Liverpool Hope University - Wikipedia">
            <a:extLst>
              <a:ext uri="{FF2B5EF4-FFF2-40B4-BE49-F238E27FC236}">
                <a16:creationId xmlns:a16="http://schemas.microsoft.com/office/drawing/2014/main" id="{3F1201A6-C490-F41C-49DB-7F2C3716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920" y="5577840"/>
            <a:ext cx="87376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95540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367</TotalTime>
  <Words>455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Office Theme</vt:lpstr>
      <vt:lpstr>Trading System OOSD Coursework Level I Liverpool Hope University </vt:lpstr>
      <vt:lpstr>BSN Trading Project</vt:lpstr>
      <vt:lpstr>PowerPoint Presentation</vt:lpstr>
      <vt:lpstr>PowerPoint Presentation</vt:lpstr>
      <vt:lpstr>PowerPoint Presentation</vt:lpstr>
      <vt:lpstr>Qt library </vt:lpstr>
      <vt:lpstr>PowerPoint Presentation</vt:lpstr>
      <vt:lpstr>PowerPoint Presentation</vt:lpstr>
      <vt:lpstr>Functions used in coding BSN system</vt:lpstr>
      <vt:lpstr>Functionalities supported in BSN</vt:lpstr>
      <vt:lpstr>Exception and Error handling </vt:lpstr>
      <vt:lpstr>Future of BSN Trading System</vt:lpstr>
      <vt:lpstr>Together we did a great job…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System</dc:title>
  <dc:creator>20209749</dc:creator>
  <cp:lastModifiedBy>20209749</cp:lastModifiedBy>
  <cp:revision>1</cp:revision>
  <dcterms:created xsi:type="dcterms:W3CDTF">2022-05-15T15:37:31Z</dcterms:created>
  <dcterms:modified xsi:type="dcterms:W3CDTF">2022-05-15T21:45:05Z</dcterms:modified>
</cp:coreProperties>
</file>