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57" r:id="rId4"/>
    <p:sldId id="274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7" r:id="rId14"/>
    <p:sldId id="270" r:id="rId15"/>
    <p:sldId id="268" r:id="rId16"/>
    <p:sldId id="271" r:id="rId17"/>
    <p:sldId id="272" r:id="rId18"/>
    <p:sldId id="273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2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49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0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575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71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93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94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0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26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39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71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4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91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73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6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50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97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CC3B-96B1-4887-86FE-56E033E3D752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83DBA8-A47D-45A8-B8A3-D94520D4BC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568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87BFC-5386-530D-2EF9-D2363AADD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Site Social Media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8DF166-CD29-D629-7677-E8E490BC9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</a:t>
            </a:r>
            <a:r>
              <a:rPr lang="fr-FR"/>
              <a:t>Alexandre Blanc</a:t>
            </a:r>
          </a:p>
        </p:txBody>
      </p:sp>
    </p:spTree>
    <p:extLst>
      <p:ext uri="{BB962C8B-B14F-4D97-AF65-F5344CB8AC3E}">
        <p14:creationId xmlns:p14="http://schemas.microsoft.com/office/powerpoint/2010/main" val="311701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AD70B-6005-C1AE-8E3D-1089DC2C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31321"/>
            <a:ext cx="4809066" cy="5610041"/>
          </a:xfrm>
        </p:spPr>
        <p:txBody>
          <a:bodyPr/>
          <a:lstStyle/>
          <a:p>
            <a:r>
              <a:rPr lang="fr-FR" dirty="0"/>
              <a:t>Etape 3: Création d’un fichier app.js et index.js</a:t>
            </a:r>
          </a:p>
          <a:p>
            <a:pPr marL="0" indent="0">
              <a:buNone/>
            </a:pPr>
            <a:r>
              <a:rPr lang="fr-FR" dirty="0"/>
              <a:t>Pour tester la connexion à la base de données, on créer un fichier app.js et server.js</a:t>
            </a:r>
          </a:p>
          <a:p>
            <a:pPr marL="0" indent="0">
              <a:buNone/>
            </a:pPr>
            <a:r>
              <a:rPr lang="fr-FR" dirty="0"/>
              <a:t>On connectera nos routes à notre app comme point central. </a:t>
            </a:r>
          </a:p>
          <a:p>
            <a:pPr marL="0" indent="0">
              <a:buNone/>
            </a:pPr>
            <a:r>
              <a:rPr lang="fr-FR" dirty="0"/>
              <a:t>Autorisation de la </a:t>
            </a:r>
            <a:r>
              <a:rPr lang="fr-FR" dirty="0" err="1"/>
              <a:t>connection</a:t>
            </a:r>
            <a:r>
              <a:rPr lang="fr-FR" dirty="0"/>
              <a:t> CORS pour le </a:t>
            </a:r>
            <a:r>
              <a:rPr lang="fr-FR" dirty="0" err="1"/>
              <a:t>front-end</a:t>
            </a:r>
            <a:r>
              <a:rPr lang="fr-FR" dirty="0"/>
              <a:t> plus tard.</a:t>
            </a:r>
          </a:p>
          <a:p>
            <a:pPr marL="0" indent="0">
              <a:buNone/>
            </a:pPr>
            <a:r>
              <a:rPr lang="fr-FR" dirty="0"/>
              <a:t>Branchement de notre backend sur le port 3000. </a:t>
            </a:r>
          </a:p>
          <a:p>
            <a:pPr marL="0" indent="0">
              <a:buNone/>
            </a:pPr>
            <a:r>
              <a:rPr lang="fr-FR" dirty="0"/>
              <a:t>Installation de </a:t>
            </a:r>
            <a:r>
              <a:rPr lang="fr-FR" dirty="0" err="1"/>
              <a:t>nodemon</a:t>
            </a:r>
            <a:r>
              <a:rPr lang="fr-FR" dirty="0"/>
              <a:t> et test avec la commande « </a:t>
            </a:r>
            <a:r>
              <a:rPr lang="fr-FR" dirty="0" err="1"/>
              <a:t>nodemon</a:t>
            </a:r>
            <a:r>
              <a:rPr lang="fr-FR" dirty="0"/>
              <a:t> server ». Cela nous permets de faire tourner notre backend tout en continuant à travailler dessus.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4587A54-2833-55EA-007E-4B20A1879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15" y="3803250"/>
            <a:ext cx="3899592" cy="225491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72669D1-6C25-063B-A4B7-AD70D4BB3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15" y="929425"/>
            <a:ext cx="3899592" cy="21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AA219-69A7-D49A-6A67-7E1B08B0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38" y="406551"/>
            <a:ext cx="8662198" cy="5850475"/>
          </a:xfrm>
        </p:spPr>
        <p:txBody>
          <a:bodyPr>
            <a:normAutofit/>
          </a:bodyPr>
          <a:lstStyle/>
          <a:p>
            <a:r>
              <a:rPr lang="fr-FR" dirty="0"/>
              <a:t>Etape 4: Mise en place des </a:t>
            </a:r>
            <a:r>
              <a:rPr lang="fr-FR" dirty="0" err="1"/>
              <a:t>controllers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controllers</a:t>
            </a:r>
            <a:r>
              <a:rPr lang="fr-FR" dirty="0"/>
              <a:t> contiennent la logique métier de nos modèles. On définit les fonctions à effectuer dans l’ordre avant d’envoyer la requête. </a:t>
            </a:r>
          </a:p>
          <a:p>
            <a:pPr marL="0" indent="0">
              <a:buNone/>
            </a:pPr>
            <a:r>
              <a:rPr lang="fr-FR" dirty="0"/>
              <a:t>Pour rappel, avec </a:t>
            </a:r>
            <a:r>
              <a:rPr lang="fr-FR" dirty="0" err="1"/>
              <a:t>sequelize</a:t>
            </a:r>
            <a:r>
              <a:rPr lang="fr-FR" dirty="0"/>
              <a:t> les fonctions CRUD sont </a:t>
            </a:r>
            <a:r>
              <a:rPr lang="fr-FR" dirty="0" err="1"/>
              <a:t>findAll</a:t>
            </a:r>
            <a:r>
              <a:rPr lang="fr-FR" dirty="0"/>
              <a:t>(), </a:t>
            </a:r>
            <a:r>
              <a:rPr lang="fr-FR" dirty="0" err="1"/>
              <a:t>findOne</a:t>
            </a:r>
            <a:r>
              <a:rPr lang="fr-FR" dirty="0"/>
              <a:t>(</a:t>
            </a:r>
            <a:r>
              <a:rPr lang="fr-FR" dirty="0" err="1"/>
              <a:t>where</a:t>
            </a:r>
            <a:r>
              <a:rPr lang="fr-FR" dirty="0"/>
              <a:t>) ou </a:t>
            </a:r>
            <a:r>
              <a:rPr lang="fr-FR" dirty="0" err="1"/>
              <a:t>findByPk</a:t>
            </a:r>
            <a:r>
              <a:rPr lang="fr-FR" dirty="0"/>
              <a:t>(id), .</a:t>
            </a:r>
            <a:r>
              <a:rPr lang="fr-FR" dirty="0" err="1"/>
              <a:t>create</a:t>
            </a:r>
            <a:r>
              <a:rPr lang="fr-FR" dirty="0"/>
              <a:t>, .restore, .update et .destroy.</a:t>
            </a:r>
          </a:p>
          <a:p>
            <a:pPr marL="0" indent="0">
              <a:buNone/>
            </a:pPr>
            <a:r>
              <a:rPr lang="fr-FR" dirty="0"/>
              <a:t>Points à retenir:</a:t>
            </a:r>
          </a:p>
          <a:p>
            <a:pPr marL="0" indent="0">
              <a:buNone/>
            </a:pPr>
            <a:r>
              <a:rPr lang="fr-FR" dirty="0"/>
              <a:t>Pour la fonction </a:t>
            </a:r>
            <a:r>
              <a:rPr lang="fr-FR" dirty="0" err="1"/>
              <a:t>Signup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-Utilisation de la fonction </a:t>
            </a:r>
            <a:r>
              <a:rPr lang="fr-FR" dirty="0" err="1"/>
              <a:t>bcrypt.hash</a:t>
            </a:r>
            <a:r>
              <a:rPr lang="fr-FR" dirty="0"/>
              <a:t> pour crypter le mot de passe utilisateur.</a:t>
            </a:r>
          </a:p>
          <a:p>
            <a:pPr marL="0" indent="0">
              <a:buNone/>
            </a:pPr>
            <a:r>
              <a:rPr lang="fr-FR" dirty="0"/>
              <a:t>-Utilisation de la fonction .restore si l’utilisateur a supprimé son compte auparavant (soft </a:t>
            </a:r>
            <a:r>
              <a:rPr lang="fr-FR" dirty="0" err="1"/>
              <a:t>delete</a:t>
            </a:r>
            <a:r>
              <a:rPr lang="fr-FR" dirty="0"/>
              <a:t> mis en place par le </a:t>
            </a:r>
            <a:r>
              <a:rPr lang="fr-FR" dirty="0" err="1"/>
              <a:t>paranoid</a:t>
            </a:r>
            <a:r>
              <a:rPr lang="fr-FR" dirty="0"/>
              <a:t>: </a:t>
            </a:r>
            <a:r>
              <a:rPr lang="fr-FR" dirty="0" err="1"/>
              <a:t>true</a:t>
            </a:r>
            <a:r>
              <a:rPr lang="fr-FR" dirty="0"/>
              <a:t> auparavant)</a:t>
            </a:r>
          </a:p>
          <a:p>
            <a:pPr marL="0" indent="0">
              <a:buNone/>
            </a:pPr>
            <a:r>
              <a:rPr lang="fr-FR" dirty="0"/>
              <a:t>Pour la fonction login:</a:t>
            </a:r>
          </a:p>
          <a:p>
            <a:pPr marL="0" indent="0">
              <a:buNone/>
            </a:pPr>
            <a:r>
              <a:rPr lang="fr-FR" dirty="0"/>
              <a:t>-</a:t>
            </a:r>
            <a:r>
              <a:rPr lang="fr-FR" dirty="0" err="1"/>
              <a:t>bcrypt.compare</a:t>
            </a:r>
            <a:r>
              <a:rPr lang="fr-FR" dirty="0"/>
              <a:t> pour valider le mot de passe.</a:t>
            </a:r>
          </a:p>
          <a:p>
            <a:pPr marL="0" indent="0">
              <a:buNone/>
            </a:pPr>
            <a:r>
              <a:rPr lang="fr-FR" dirty="0"/>
              <a:t>-utilisation de la fonction </a:t>
            </a:r>
            <a:r>
              <a:rPr lang="fr-FR" dirty="0" err="1"/>
              <a:t>jwt.sign</a:t>
            </a:r>
            <a:r>
              <a:rPr lang="fr-FR" dirty="0"/>
              <a:t> pour crypter dans un </a:t>
            </a:r>
            <a:r>
              <a:rPr lang="fr-FR" dirty="0" err="1"/>
              <a:t>payload</a:t>
            </a:r>
            <a:r>
              <a:rPr lang="fr-FR" dirty="0"/>
              <a:t> l’</a:t>
            </a:r>
            <a:r>
              <a:rPr lang="fr-FR" dirty="0" err="1"/>
              <a:t>user_id</a:t>
            </a:r>
            <a:r>
              <a:rPr lang="fr-FR" dirty="0"/>
              <a:t> et </a:t>
            </a:r>
            <a:r>
              <a:rPr lang="fr-FR" dirty="0" err="1"/>
              <a:t>role_id</a:t>
            </a:r>
            <a:r>
              <a:rPr lang="fr-FR" dirty="0"/>
              <a:t> de l’utilisateur (Ici dans les </a:t>
            </a:r>
            <a:r>
              <a:rPr lang="fr-FR" dirty="0" err="1"/>
              <a:t>cookiess</a:t>
            </a:r>
            <a:r>
              <a:rPr lang="fr-FR" dirty="0"/>
              <a:t>), </a:t>
            </a:r>
          </a:p>
          <a:p>
            <a:pPr marL="0" indent="0">
              <a:buNone/>
            </a:pP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38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F261A-73BC-E675-835B-861B83C0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83" y="1482306"/>
            <a:ext cx="3446092" cy="389338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 applique ensuite la même logique des CRUD dans les autres </a:t>
            </a:r>
            <a:r>
              <a:rPr lang="fr-FR" dirty="0" err="1"/>
              <a:t>controllers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-Pour les </a:t>
            </a:r>
            <a:r>
              <a:rPr lang="fr-FR" dirty="0" err="1"/>
              <a:t>posts</a:t>
            </a:r>
            <a:r>
              <a:rPr lang="fr-FR" dirty="0"/>
              <a:t> et </a:t>
            </a:r>
            <a:r>
              <a:rPr lang="fr-FR" dirty="0" err="1"/>
              <a:t>comments</a:t>
            </a:r>
            <a:r>
              <a:rPr lang="fr-FR" dirty="0"/>
              <a:t>: Utilisation de </a:t>
            </a:r>
            <a:r>
              <a:rPr lang="fr-FR" dirty="0" err="1"/>
              <a:t>fs</a:t>
            </a:r>
            <a:r>
              <a:rPr lang="fr-FR" dirty="0"/>
              <a:t> pour pouvoir envoyer des images.</a:t>
            </a:r>
          </a:p>
          <a:p>
            <a:pPr marL="0" indent="0">
              <a:buNone/>
            </a:pPr>
            <a:r>
              <a:rPr lang="fr-FR" dirty="0"/>
              <a:t>-Pour les likes: </a:t>
            </a:r>
          </a:p>
          <a:p>
            <a:pPr marL="0" indent="0">
              <a:buNone/>
            </a:pPr>
            <a:r>
              <a:rPr lang="fr-FR" dirty="0"/>
              <a:t>Pas de fonction update.</a:t>
            </a:r>
          </a:p>
          <a:p>
            <a:pPr marL="0" indent="0">
              <a:buNone/>
            </a:pPr>
            <a:r>
              <a:rPr lang="fr-FR" dirty="0"/>
              <a:t>Sur la même fonction, on va gérer le .</a:t>
            </a:r>
            <a:r>
              <a:rPr lang="fr-FR" dirty="0" err="1"/>
              <a:t>Create</a:t>
            </a:r>
            <a:r>
              <a:rPr lang="fr-FR" dirty="0"/>
              <a:t>, .restore et .destroy en même temps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715262-7EDB-4DD7-4A6D-D77538774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41" y="1040056"/>
            <a:ext cx="5904903" cy="45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7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D3EC3-3CC2-20E6-CC33-47351502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552091"/>
            <a:ext cx="4136206" cy="5489271"/>
          </a:xfrm>
        </p:spPr>
        <p:txBody>
          <a:bodyPr/>
          <a:lstStyle/>
          <a:p>
            <a:r>
              <a:rPr lang="fr-FR" dirty="0"/>
              <a:t>Etape 5: Mise en place des middlewares.</a:t>
            </a:r>
          </a:p>
          <a:p>
            <a:pPr marL="0" indent="0">
              <a:buNone/>
            </a:pPr>
            <a:r>
              <a:rPr lang="fr-FR" dirty="0"/>
              <a:t>-Le middleware auth.js décode le </a:t>
            </a:r>
            <a:r>
              <a:rPr lang="fr-FR" dirty="0" err="1"/>
              <a:t>jsonwebtoken</a:t>
            </a:r>
            <a:r>
              <a:rPr lang="fr-FR" dirty="0"/>
              <a:t> avec la fonction </a:t>
            </a:r>
            <a:r>
              <a:rPr lang="fr-FR" dirty="0" err="1"/>
              <a:t>jwt.verify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-Les middlewares </a:t>
            </a:r>
            <a:r>
              <a:rPr lang="fr-FR" dirty="0" err="1"/>
              <a:t>checkUser</a:t>
            </a:r>
            <a:r>
              <a:rPr lang="fr-FR" dirty="0"/>
              <a:t>, </a:t>
            </a:r>
            <a:r>
              <a:rPr lang="fr-FR" dirty="0" err="1"/>
              <a:t>checkPost</a:t>
            </a:r>
            <a:r>
              <a:rPr lang="fr-FR" dirty="0"/>
              <a:t> </a:t>
            </a:r>
            <a:r>
              <a:rPr lang="fr-FR" dirty="0" err="1"/>
              <a:t>etc</a:t>
            </a:r>
            <a:r>
              <a:rPr lang="fr-FR" dirty="0"/>
              <a:t> n’autorisent que l’utilisateur ayant le même </a:t>
            </a:r>
            <a:r>
              <a:rPr lang="fr-FR" dirty="0" err="1"/>
              <a:t>user_id</a:t>
            </a:r>
            <a:r>
              <a:rPr lang="fr-FR" dirty="0"/>
              <a:t> que l’entité sur lequel l’action est effectuée, ou alors si l’utilisateur est un admin.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8352E9-EFE2-C265-8AF8-F6E532616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96" y="4237050"/>
            <a:ext cx="4462400" cy="19782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116AAB1-D255-B2E8-0F69-F3D54F43E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96" y="379562"/>
            <a:ext cx="4056481" cy="35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6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B1932-FC54-FB22-FDF0-45637E823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5313"/>
            <a:ext cx="3618621" cy="5656049"/>
          </a:xfrm>
        </p:spPr>
        <p:txBody>
          <a:bodyPr/>
          <a:lstStyle/>
          <a:p>
            <a:r>
              <a:rPr lang="fr-FR" dirty="0"/>
              <a:t>Configuration de </a:t>
            </a:r>
            <a:r>
              <a:rPr lang="fr-FR" dirty="0" err="1"/>
              <a:t>multer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Multer</a:t>
            </a:r>
            <a:r>
              <a:rPr lang="fr-FR" dirty="0"/>
              <a:t> va nous permettre de télécharger des images vers le site. </a:t>
            </a:r>
          </a:p>
          <a:p>
            <a:pPr marL="0" indent="0">
              <a:buNone/>
            </a:pPr>
            <a:r>
              <a:rPr lang="fr-FR" dirty="0"/>
              <a:t>On crée un répertoire images dans le backend, qui sera l’endroit où seront chargées les images (on n’oublie pas dans les </a:t>
            </a:r>
            <a:r>
              <a:rPr lang="fr-FR" dirty="0" err="1"/>
              <a:t>controllers</a:t>
            </a:r>
            <a:r>
              <a:rPr lang="fr-FR" dirty="0"/>
              <a:t> de modifier nos fonction </a:t>
            </a:r>
            <a:r>
              <a:rPr lang="fr-FR" dirty="0" err="1"/>
              <a:t>delete</a:t>
            </a:r>
            <a:r>
              <a:rPr lang="fr-FR" dirty="0"/>
              <a:t> et update pour prendre les images en compte).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3AE165-BEA7-C3C2-6972-B2F90103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61" y="476857"/>
            <a:ext cx="5210213" cy="58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2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11E381-CA70-EECA-8450-974A19C0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30" y="506083"/>
            <a:ext cx="4228221" cy="5897589"/>
          </a:xfrm>
        </p:spPr>
        <p:txBody>
          <a:bodyPr/>
          <a:lstStyle/>
          <a:p>
            <a:r>
              <a:rPr lang="fr-FR" dirty="0"/>
              <a:t>Etape 7: Mise en place des routes.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importe les middlewares et </a:t>
            </a:r>
            <a:r>
              <a:rPr lang="fr-FR" dirty="0" err="1"/>
              <a:t>auth</a:t>
            </a:r>
            <a:r>
              <a:rPr lang="fr-FR" dirty="0"/>
              <a:t> et </a:t>
            </a:r>
            <a:r>
              <a:rPr lang="fr-FR" dirty="0" err="1"/>
              <a:t>checkUser</a:t>
            </a:r>
            <a:r>
              <a:rPr lang="fr-FR" dirty="0"/>
              <a:t> pour autoriser seulement les utilisateurs connectés dans un premiers temps. Et enfin, ils peuvent </a:t>
            </a:r>
            <a:r>
              <a:rPr lang="fr-FR" dirty="0" err="1"/>
              <a:t>executer</a:t>
            </a:r>
            <a:r>
              <a:rPr lang="fr-FR" dirty="0"/>
              <a:t> les routes put et </a:t>
            </a:r>
            <a:r>
              <a:rPr lang="fr-FR" dirty="0" err="1"/>
              <a:t>delete</a:t>
            </a:r>
            <a:r>
              <a:rPr lang="fr-FR" dirty="0"/>
              <a:t> sur toutes les entités s’ils sont admins, ou seulement sur leur propres entités s’ils sont utilisateurs classiques.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D234EC-4F94-F60F-6B4F-8D80C578D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63" y="506083"/>
            <a:ext cx="4667284" cy="28670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37858A-14A8-5F6C-CAF3-AF669901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63" y="3807125"/>
            <a:ext cx="4702857" cy="230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94087-E2D1-290E-80D8-E06A8A58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4325"/>
            <a:ext cx="8596668" cy="5587037"/>
          </a:xfrm>
        </p:spPr>
        <p:txBody>
          <a:bodyPr/>
          <a:lstStyle/>
          <a:p>
            <a:r>
              <a:rPr lang="fr-FR" dirty="0"/>
              <a:t>Etape 8: import de nos routes et extensions dans l’app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3CB994-C3D9-6D71-354F-0BC5AC932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6" y="1116954"/>
            <a:ext cx="6068263" cy="51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5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031A4-DD30-1B94-3AA9-806633F4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3079"/>
            <a:ext cx="4078696" cy="5558283"/>
          </a:xfrm>
        </p:spPr>
        <p:txBody>
          <a:bodyPr/>
          <a:lstStyle/>
          <a:p>
            <a:r>
              <a:rPr lang="fr-FR" dirty="0"/>
              <a:t>Etape 9: Tests avec </a:t>
            </a:r>
            <a:r>
              <a:rPr lang="fr-FR" dirty="0" err="1"/>
              <a:t>Jest</a:t>
            </a:r>
            <a:r>
              <a:rPr lang="fr-FR" dirty="0"/>
              <a:t> et </a:t>
            </a:r>
            <a:r>
              <a:rPr lang="fr-FR" dirty="0" err="1"/>
              <a:t>SuperTest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Jest</a:t>
            </a:r>
            <a:r>
              <a:rPr lang="fr-FR" dirty="0"/>
              <a:t> </a:t>
            </a:r>
            <a:r>
              <a:rPr lang="fr-FR" dirty="0" err="1"/>
              <a:t>SuperTest</a:t>
            </a:r>
            <a:r>
              <a:rPr lang="fr-FR" dirty="0"/>
              <a:t> ensemble permettent d’effectuer un ensemble de test pour vérifier le bon fonctionnement de nos </a:t>
            </a:r>
            <a:r>
              <a:rPr lang="fr-FR" dirty="0" err="1"/>
              <a:t>controllers</a:t>
            </a:r>
            <a:r>
              <a:rPr lang="fr-FR" dirty="0"/>
              <a:t>, en simulant des fonctions ou valeurs qu’on aura prédéterminées.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IMPORTANT! On </a:t>
            </a:r>
            <a:r>
              <a:rPr lang="fr-FR" dirty="0" err="1"/>
              <a:t>éxecute</a:t>
            </a:r>
            <a:r>
              <a:rPr lang="fr-FR" dirty="0"/>
              <a:t> les tests sur notre base de données test.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F5B4DF-F201-0314-4C45-D66A2444E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32" y="1312101"/>
            <a:ext cx="4086255" cy="34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5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3D98E8-BA2B-FFB8-F0B1-E1B810DD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4107"/>
            <a:ext cx="4297232" cy="539725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Ici par exemple, on simule une création d’utilisateur.</a:t>
            </a:r>
          </a:p>
          <a:p>
            <a:pPr marL="0" indent="0">
              <a:buNone/>
            </a:pPr>
            <a:r>
              <a:rPr lang="fr-FR" dirty="0"/>
              <a:t>-Simulation de la fonction </a:t>
            </a:r>
            <a:r>
              <a:rPr lang="fr-FR" dirty="0" err="1"/>
              <a:t>bcrypt.hash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-Simulation des fonction .</a:t>
            </a:r>
            <a:r>
              <a:rPr lang="fr-FR" dirty="0" err="1"/>
              <a:t>findOne</a:t>
            </a:r>
            <a:r>
              <a:rPr lang="fr-FR" dirty="0"/>
              <a:t> et .</a:t>
            </a:r>
            <a:r>
              <a:rPr lang="fr-FR" dirty="0" err="1"/>
              <a:t>create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-Simulation de la réponse avec </a:t>
            </a:r>
            <a:r>
              <a:rPr lang="fr-FR" dirty="0" err="1"/>
              <a:t>expect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-En cas d’erreur, les erreurs s’affichent dans le terminal, et on peut toujours coder des console.log ou .</a:t>
            </a:r>
            <a:r>
              <a:rPr lang="fr-FR" dirty="0" err="1"/>
              <a:t>error</a:t>
            </a:r>
            <a:r>
              <a:rPr lang="fr-FR" dirty="0"/>
              <a:t> pour identifier la cause.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Lancement des tests avec la commande </a:t>
            </a:r>
            <a:r>
              <a:rPr lang="fr-FR" dirty="0" err="1"/>
              <a:t>npm</a:t>
            </a:r>
            <a:r>
              <a:rPr lang="fr-FR" dirty="0"/>
              <a:t> run test.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48EFE1-5F50-7CBA-0679-610BCDE4A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64" y="966158"/>
            <a:ext cx="5093564" cy="43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4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68855-7E58-AC43-AFEF-CE0A40F2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2347"/>
            <a:ext cx="4625036" cy="5449015"/>
          </a:xfrm>
        </p:spPr>
        <p:txBody>
          <a:bodyPr/>
          <a:lstStyle/>
          <a:p>
            <a:r>
              <a:rPr lang="fr-FR" dirty="0"/>
              <a:t>Etape 10: Phase de tests externes dans Postman.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Même si on a déjà réalisés beaucoup de tests unitaires. Je teste dans </a:t>
            </a:r>
            <a:r>
              <a:rPr lang="fr-FR" dirty="0" err="1"/>
              <a:t>postman</a:t>
            </a:r>
            <a:r>
              <a:rPr lang="fr-FR" dirty="0"/>
              <a:t> différentes configuration de connexions pour vérifier toutes les authentifications, conditions etc…</a:t>
            </a:r>
          </a:p>
          <a:p>
            <a:pPr marL="0" indent="0">
              <a:buNone/>
            </a:pPr>
            <a:r>
              <a:rPr lang="fr-FR" dirty="0"/>
              <a:t>-connexions avec ou sans </a:t>
            </a:r>
            <a:r>
              <a:rPr lang="fr-FR" dirty="0" err="1"/>
              <a:t>token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-tentatives de modifications d’autres entités avec des </a:t>
            </a:r>
            <a:r>
              <a:rPr lang="fr-FR" dirty="0" err="1"/>
              <a:t>user_id</a:t>
            </a:r>
            <a:r>
              <a:rPr lang="fr-FR" dirty="0"/>
              <a:t> différents ou </a:t>
            </a:r>
            <a:r>
              <a:rPr lang="fr-FR" dirty="0" err="1"/>
              <a:t>role_id</a:t>
            </a:r>
            <a:r>
              <a:rPr lang="fr-FR" dirty="0"/>
              <a:t> égal à 3.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2B62D2-07B6-3E51-E32A-8AD961B6F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08" y="1587940"/>
            <a:ext cx="3457827" cy="345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6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DC0A3-2973-6956-BF3A-8CE8EA7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9AE63-805B-E50D-CDF5-1F3846ED2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site internet de type réseau social. </a:t>
            </a:r>
            <a:br>
              <a:rPr lang="fr-FR" dirty="0"/>
            </a:br>
            <a:r>
              <a:rPr lang="fr-FR" dirty="0"/>
              <a:t>L’utilisateur doit pouvoir:</a:t>
            </a:r>
          </a:p>
          <a:p>
            <a:pPr marL="0" indent="0">
              <a:buNone/>
            </a:pPr>
            <a:r>
              <a:rPr lang="fr-FR" dirty="0"/>
              <a:t>-Créer un compte et se connecter.</a:t>
            </a:r>
          </a:p>
          <a:p>
            <a:pPr marL="0" indent="0">
              <a:buNone/>
            </a:pPr>
            <a:r>
              <a:rPr lang="fr-FR" dirty="0"/>
              <a:t>-Pouvoir accéder à la page d’accueil et voir les autres </a:t>
            </a:r>
            <a:r>
              <a:rPr lang="fr-FR" dirty="0" err="1"/>
              <a:t>posts</a:t>
            </a:r>
            <a:r>
              <a:rPr lang="fr-FR" dirty="0"/>
              <a:t> et commentaires. Sans </a:t>
            </a:r>
            <a:r>
              <a:rPr lang="fr-FR" dirty="0" err="1"/>
              <a:t>nécéssairement</a:t>
            </a:r>
            <a:r>
              <a:rPr lang="fr-FR" dirty="0"/>
              <a:t> être connecté.</a:t>
            </a:r>
          </a:p>
          <a:p>
            <a:pPr marL="0" indent="0">
              <a:buNone/>
            </a:pPr>
            <a:r>
              <a:rPr lang="fr-FR" dirty="0"/>
              <a:t>-Une fois connecté, l’utilisateur peut poster des </a:t>
            </a:r>
            <a:r>
              <a:rPr lang="fr-FR" dirty="0" err="1"/>
              <a:t>posts</a:t>
            </a:r>
            <a:r>
              <a:rPr lang="fr-FR" dirty="0"/>
              <a:t>, commentaires et likes. Il peut aussi modifier ou supprimer uniquement ce qu’il a crée.</a:t>
            </a:r>
          </a:p>
          <a:p>
            <a:pPr marL="0" indent="0">
              <a:buNone/>
            </a:pPr>
            <a:r>
              <a:rPr lang="fr-FR" dirty="0"/>
              <a:t>Il faut également un rôle administrateur pour la modération, qui aura tout les droits sur notre site.</a:t>
            </a:r>
          </a:p>
        </p:txBody>
      </p:sp>
    </p:spTree>
    <p:extLst>
      <p:ext uri="{BB962C8B-B14F-4D97-AF65-F5344CB8AC3E}">
        <p14:creationId xmlns:p14="http://schemas.microsoft.com/office/powerpoint/2010/main" val="1700495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F8A51-E253-BDF0-9392-70C8A4FA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749BC-E27D-BD38-5277-13BDFB84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 bibliothèque: </a:t>
            </a:r>
            <a:r>
              <a:rPr lang="fr-FR" dirty="0" err="1"/>
              <a:t>React</a:t>
            </a:r>
            <a:r>
              <a:rPr lang="fr-FR" dirty="0"/>
              <a:t> avec pour serveur de développement local Vite</a:t>
            </a:r>
            <a:r>
              <a:rPr lang="fr-FR"/>
              <a:t>.js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792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5D11E-8D7B-8BB5-28E8-309DB8E3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prérequis: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74BCCD-768C-D5F2-919A-B185A086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Base de données: </a:t>
            </a:r>
            <a:r>
              <a:rPr lang="fr-FR" dirty="0" err="1"/>
              <a:t>mongoDB</a:t>
            </a:r>
            <a:r>
              <a:rPr lang="fr-FR" dirty="0"/>
              <a:t> ou </a:t>
            </a:r>
            <a:r>
              <a:rPr lang="fr-FR" dirty="0">
                <a:solidFill>
                  <a:schemeClr val="accent3"/>
                </a:solidFill>
              </a:rPr>
              <a:t>MySQL</a:t>
            </a:r>
            <a:endParaRPr lang="fr-FR" dirty="0"/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Backend: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-Node.js / Express.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-Gestion de la sécurité, relation et rôles.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-Réalisation d’une série de tests unitaires via </a:t>
            </a:r>
            <a:r>
              <a:rPr lang="fr-FR" dirty="0" err="1">
                <a:solidFill>
                  <a:schemeClr val="tx1"/>
                </a:solidFill>
              </a:rPr>
              <a:t>Jest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Frontend: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-Utilisation d’un Framework / bibliothèque front: </a:t>
            </a:r>
            <a:r>
              <a:rPr lang="fr-FR" dirty="0" err="1">
                <a:solidFill>
                  <a:schemeClr val="accent3"/>
                </a:solidFill>
              </a:rPr>
              <a:t>React</a:t>
            </a:r>
            <a:endParaRPr lang="fr-FR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12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7695B-078D-D27F-CD60-658AE538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18444-F791-FCE1-8926-2D20F4F7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VS code comme environnement de codage.</a:t>
            </a:r>
          </a:p>
          <a:p>
            <a:pPr marL="0" indent="0">
              <a:buNone/>
            </a:pPr>
            <a:r>
              <a:rPr lang="fr-FR" dirty="0"/>
              <a:t>GitHub comme dépôt distant.</a:t>
            </a:r>
          </a:p>
          <a:p>
            <a:pPr marL="0" indent="0">
              <a:buNone/>
            </a:pPr>
            <a:r>
              <a:rPr lang="fr-FR" dirty="0" err="1"/>
              <a:t>EsLint</a:t>
            </a:r>
            <a:r>
              <a:rPr lang="fr-FR" dirty="0"/>
              <a:t>, chrome </a:t>
            </a:r>
            <a:r>
              <a:rPr lang="fr-FR" dirty="0" err="1"/>
              <a:t>devTools</a:t>
            </a:r>
            <a:r>
              <a:rPr lang="fr-FR" dirty="0"/>
              <a:t> pour débugger.</a:t>
            </a:r>
          </a:p>
          <a:p>
            <a:pPr marL="0" indent="0">
              <a:buNone/>
            </a:pPr>
            <a:r>
              <a:rPr lang="fr-FR" dirty="0"/>
              <a:t>Postman pour des tests de requêtes.</a:t>
            </a:r>
          </a:p>
        </p:txBody>
      </p:sp>
    </p:spTree>
    <p:extLst>
      <p:ext uri="{BB962C8B-B14F-4D97-AF65-F5344CB8AC3E}">
        <p14:creationId xmlns:p14="http://schemas.microsoft.com/office/powerpoint/2010/main" val="10223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D7BDD-FAD9-5FD8-548E-AD3F7780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1227D-18C3-88A9-419D-678E1EA5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 MySQL:</a:t>
            </a:r>
          </a:p>
          <a:p>
            <a:pPr marL="0" indent="0">
              <a:buNone/>
            </a:pPr>
            <a:r>
              <a:rPr lang="fr-FR" dirty="0"/>
              <a:t>-Gestion des relations à l’intérieur de la base de données.</a:t>
            </a:r>
          </a:p>
          <a:p>
            <a:pPr marL="0" indent="0">
              <a:buNone/>
            </a:pPr>
            <a:r>
              <a:rPr lang="fr-FR" dirty="0"/>
              <a:t>-Installation et utilisation en local sur l’ordinateur.</a:t>
            </a:r>
          </a:p>
          <a:p>
            <a:pPr marL="0" indent="0">
              <a:buNone/>
            </a:pPr>
            <a:r>
              <a:rPr lang="fr-FR" dirty="0"/>
              <a:t>-Base de données régulièrement utilisée dans l’industrie.</a:t>
            </a:r>
          </a:p>
          <a:p>
            <a:pPr marL="0" indent="0">
              <a:buNone/>
            </a:pPr>
            <a:r>
              <a:rPr lang="fr-FR" dirty="0"/>
              <a:t>-Préférence personnelle.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66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B6558AB-5145-C4E9-3B7E-66D9707E8570}"/>
              </a:ext>
            </a:extLst>
          </p:cNvPr>
          <p:cNvSpPr txBox="1"/>
          <p:nvPr/>
        </p:nvSpPr>
        <p:spPr>
          <a:xfrm>
            <a:off x="5417388" y="689233"/>
            <a:ext cx="3301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des tables avec la command line MySQL 8.0</a:t>
            </a:r>
          </a:p>
          <a:p>
            <a:endParaRPr lang="fr-FR" dirty="0"/>
          </a:p>
          <a:p>
            <a:r>
              <a:rPr lang="fr-FR" dirty="0"/>
              <a:t>-La table </a:t>
            </a:r>
            <a:r>
              <a:rPr lang="fr-FR" dirty="0" err="1"/>
              <a:t>users</a:t>
            </a:r>
            <a:r>
              <a:rPr lang="fr-FR" dirty="0"/>
              <a:t> sert de nœud central, elle servira plus tard pour les autorisations.</a:t>
            </a:r>
          </a:p>
          <a:p>
            <a:endParaRPr lang="fr-FR" dirty="0"/>
          </a:p>
          <a:p>
            <a:r>
              <a:rPr lang="fr-FR" dirty="0"/>
              <a:t>-La table </a:t>
            </a:r>
            <a:r>
              <a:rPr lang="fr-FR" dirty="0" err="1"/>
              <a:t>roles</a:t>
            </a:r>
            <a:r>
              <a:rPr lang="fr-FR" dirty="0"/>
              <a:t> contient 3 valeurs pour les </a:t>
            </a:r>
            <a:r>
              <a:rPr lang="fr-FR" dirty="0" err="1"/>
              <a:t>status</a:t>
            </a:r>
            <a:r>
              <a:rPr lang="fr-FR" dirty="0"/>
              <a:t>, </a:t>
            </a:r>
            <a:r>
              <a:rPr lang="fr-FR" dirty="0" err="1"/>
              <a:t>invited</a:t>
            </a:r>
            <a:r>
              <a:rPr lang="fr-FR" dirty="0"/>
              <a:t>, </a:t>
            </a:r>
            <a:r>
              <a:rPr lang="fr-FR" dirty="0" err="1"/>
              <a:t>registered</a:t>
            </a:r>
            <a:r>
              <a:rPr lang="fr-FR" dirty="0"/>
              <a:t> et admin.</a:t>
            </a:r>
          </a:p>
          <a:p>
            <a:endParaRPr lang="fr-FR" dirty="0"/>
          </a:p>
          <a:p>
            <a:r>
              <a:rPr lang="fr-FR" dirty="0"/>
              <a:t>-Les likes ont deux </a:t>
            </a:r>
            <a:r>
              <a:rPr lang="fr-FR" dirty="0" err="1"/>
              <a:t>foreign</a:t>
            </a:r>
            <a:r>
              <a:rPr lang="fr-FR" dirty="0"/>
              <a:t> keys, leur post ou comment respectifs, et l’</a:t>
            </a:r>
            <a:r>
              <a:rPr lang="fr-FR" dirty="0" err="1"/>
              <a:t>user_id</a:t>
            </a:r>
            <a:r>
              <a:rPr lang="fr-FR" dirty="0"/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063C149-5476-5337-7063-F0DC530F0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8" y="689233"/>
            <a:ext cx="4284157" cy="53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9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9363E-7814-6233-295D-97875D9A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B51AB-B585-B03A-1478-B2245EEF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Environnement de développement: Node.js</a:t>
            </a:r>
          </a:p>
          <a:p>
            <a:pPr marL="0" indent="0">
              <a:buNone/>
            </a:pPr>
            <a:r>
              <a:rPr lang="fr-FR" dirty="0"/>
              <a:t>-Permets d’exécuter du javascript côté serveur.</a:t>
            </a:r>
          </a:p>
          <a:p>
            <a:pPr marL="0" indent="0">
              <a:buNone/>
            </a:pPr>
            <a:r>
              <a:rPr lang="fr-FR" dirty="0"/>
              <a:t>-Accès au package manager: Facilité de constitution d’un projet</a:t>
            </a:r>
          </a:p>
          <a:p>
            <a:pPr marL="0" indent="0">
              <a:buNone/>
            </a:pPr>
            <a:r>
              <a:rPr lang="fr-FR" dirty="0"/>
              <a:t>Choix du Framework: Express.</a:t>
            </a:r>
          </a:p>
          <a:p>
            <a:pPr marL="0" indent="0">
              <a:buNone/>
            </a:pPr>
            <a:r>
              <a:rPr lang="fr-FR" dirty="0"/>
              <a:t>-Meilleur séparation des tâches grâce à la modularité.</a:t>
            </a:r>
          </a:p>
          <a:p>
            <a:pPr marL="0" indent="0">
              <a:buNone/>
            </a:pPr>
            <a:r>
              <a:rPr lang="fr-FR" dirty="0"/>
              <a:t>-Simple d’approche et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32281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FC695-F87D-BBC2-91B8-FB0C8EE8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02567"/>
            <a:ext cx="4067194" cy="5638796"/>
          </a:xfrm>
        </p:spPr>
        <p:txBody>
          <a:bodyPr/>
          <a:lstStyle/>
          <a:p>
            <a:r>
              <a:rPr lang="fr-FR" dirty="0"/>
              <a:t>Etape 1: Accès la base de données.</a:t>
            </a:r>
          </a:p>
          <a:p>
            <a:pPr marL="0" indent="0">
              <a:buNone/>
            </a:pPr>
            <a:r>
              <a:rPr lang="fr-FR" dirty="0"/>
              <a:t>Installation de Mysql2 et </a:t>
            </a:r>
            <a:r>
              <a:rPr lang="fr-FR" dirty="0" err="1"/>
              <a:t>Sequelize</a:t>
            </a:r>
            <a:r>
              <a:rPr lang="fr-FR" dirty="0"/>
              <a:t> pour pouvoir définir les modèles et les mettre en relations.</a:t>
            </a:r>
          </a:p>
          <a:p>
            <a:pPr marL="0" indent="0">
              <a:buNone/>
            </a:pPr>
            <a:r>
              <a:rPr lang="fr-FR" dirty="0"/>
              <a:t>Création d’un fichier config/database.js qui paramètre notre accès à notre base de données.</a:t>
            </a:r>
          </a:p>
          <a:p>
            <a:pPr marL="0" indent="0">
              <a:buNone/>
            </a:pPr>
            <a:r>
              <a:rPr lang="fr-FR" dirty="0"/>
              <a:t>Création d’un .</a:t>
            </a:r>
            <a:r>
              <a:rPr lang="fr-FR" dirty="0" err="1"/>
              <a:t>env</a:t>
            </a:r>
            <a:r>
              <a:rPr lang="fr-FR" dirty="0"/>
              <a:t> qui contient les accès à notre </a:t>
            </a:r>
            <a:r>
              <a:rPr lang="fr-FR" dirty="0" err="1"/>
              <a:t>bdd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Création d’une base de données de même structure test. </a:t>
            </a:r>
          </a:p>
          <a:p>
            <a:pPr marL="0" indent="0">
              <a:buNone/>
            </a:pPr>
            <a:r>
              <a:rPr lang="fr-FR" dirty="0"/>
              <a:t>Timestamps: </a:t>
            </a:r>
            <a:r>
              <a:rPr lang="fr-FR" dirty="0" err="1"/>
              <a:t>true</a:t>
            </a:r>
            <a:r>
              <a:rPr lang="fr-FR" dirty="0"/>
              <a:t> et </a:t>
            </a:r>
            <a:r>
              <a:rPr lang="fr-FR" dirty="0" err="1"/>
              <a:t>paranoid:true</a:t>
            </a:r>
            <a:r>
              <a:rPr lang="fr-FR" dirty="0"/>
              <a:t> pour définir l’utilisation d’un </a:t>
            </a:r>
            <a:r>
              <a:rPr lang="fr-FR" dirty="0" err="1"/>
              <a:t>created_at</a:t>
            </a:r>
            <a:r>
              <a:rPr lang="fr-FR" dirty="0"/>
              <a:t> et </a:t>
            </a:r>
            <a:r>
              <a:rPr lang="fr-FR" dirty="0" err="1"/>
              <a:t>deleted_at</a:t>
            </a:r>
            <a:r>
              <a:rPr lang="fr-FR" dirty="0"/>
              <a:t> qui mettent en place un soft </a:t>
            </a:r>
            <a:r>
              <a:rPr lang="fr-FR" dirty="0" err="1"/>
              <a:t>delete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FB52E7-0E5F-607E-392B-2430DF19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67" y="954657"/>
            <a:ext cx="4408448" cy="40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1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E923B-9B13-5BC0-740A-F1E04CDD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684363"/>
            <a:ext cx="3733640" cy="5357000"/>
          </a:xfrm>
        </p:spPr>
        <p:txBody>
          <a:bodyPr/>
          <a:lstStyle/>
          <a:p>
            <a:r>
              <a:rPr lang="fr-FR" dirty="0"/>
              <a:t>Etape 2: Configuration des modèles</a:t>
            </a:r>
          </a:p>
          <a:p>
            <a:pPr marL="0" indent="0">
              <a:buNone/>
            </a:pPr>
            <a:r>
              <a:rPr lang="fr-FR" dirty="0"/>
              <a:t>Utilisation de </a:t>
            </a:r>
            <a:r>
              <a:rPr lang="fr-FR" dirty="0" err="1"/>
              <a:t>Sequelize</a:t>
            </a:r>
            <a:r>
              <a:rPr lang="fr-FR" dirty="0"/>
              <a:t> pour définir la structure des modèles accordement à la BDD. </a:t>
            </a:r>
          </a:p>
          <a:p>
            <a:pPr marL="0" indent="0">
              <a:buNone/>
            </a:pPr>
            <a:r>
              <a:rPr lang="fr-FR" dirty="0"/>
              <a:t>Création d’un fichier modelIndex.js pour définir les relations entre les modèles.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A7FA17-8C4F-CA97-1915-78A48A91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80" y="505652"/>
            <a:ext cx="3744354" cy="18349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5F88461-B944-8FA4-BA3D-3CFAE5398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80" y="2724615"/>
            <a:ext cx="3733640" cy="384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26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1713</TotalTime>
  <Words>1145</Words>
  <Application>Microsoft Office PowerPoint</Application>
  <PresentationFormat>Grand écran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Trebuchet MS</vt:lpstr>
      <vt:lpstr>Wingdings 3</vt:lpstr>
      <vt:lpstr>Facette</vt:lpstr>
      <vt:lpstr>Site Social Media</vt:lpstr>
      <vt:lpstr>Cahier des charges</vt:lpstr>
      <vt:lpstr>Rappel des prérequis: </vt:lpstr>
      <vt:lpstr>Outils utilisés</vt:lpstr>
      <vt:lpstr>Base de données: </vt:lpstr>
      <vt:lpstr>Présentation PowerPoint</vt:lpstr>
      <vt:lpstr>Backend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Frontend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Blanc</dc:creator>
  <cp:lastModifiedBy>Alexandre Blanc</cp:lastModifiedBy>
  <cp:revision>28</cp:revision>
  <dcterms:created xsi:type="dcterms:W3CDTF">2024-11-22T15:04:36Z</dcterms:created>
  <dcterms:modified xsi:type="dcterms:W3CDTF">2024-11-26T12:56:05Z</dcterms:modified>
</cp:coreProperties>
</file>