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6" r:id="rId3"/>
    <p:sldId id="257" r:id="rId4"/>
    <p:sldId id="274" r:id="rId5"/>
    <p:sldId id="258" r:id="rId6"/>
    <p:sldId id="259" r:id="rId7"/>
    <p:sldId id="260" r:id="rId8"/>
    <p:sldId id="282" r:id="rId9"/>
    <p:sldId id="261" r:id="rId10"/>
    <p:sldId id="262" r:id="rId11"/>
    <p:sldId id="264" r:id="rId12"/>
    <p:sldId id="263" r:id="rId13"/>
    <p:sldId id="279" r:id="rId14"/>
    <p:sldId id="265" r:id="rId15"/>
    <p:sldId id="280" r:id="rId16"/>
    <p:sldId id="281" r:id="rId17"/>
    <p:sldId id="267" r:id="rId18"/>
    <p:sldId id="270" r:id="rId19"/>
    <p:sldId id="268" r:id="rId20"/>
    <p:sldId id="271" r:id="rId21"/>
    <p:sldId id="272" r:id="rId22"/>
    <p:sldId id="273" r:id="rId23"/>
    <p:sldId id="277" r:id="rId24"/>
    <p:sldId id="276" r:id="rId25"/>
    <p:sldId id="275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82" autoAdjust="0"/>
    <p:restoredTop sz="91188" autoAdjust="0"/>
  </p:normalViewPr>
  <p:slideViewPr>
    <p:cSldViewPr snapToGrid="0">
      <p:cViewPr varScale="1">
        <p:scale>
          <a:sx n="93" d="100"/>
          <a:sy n="93" d="100"/>
        </p:scale>
        <p:origin x="24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49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20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9575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71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931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94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00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26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39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71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4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91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73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63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50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97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4CC3B-96B1-4887-86FE-56E033E3D752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568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87BFC-5386-530D-2EF9-D2363AADD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Site Social Media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8DF166-CD29-D629-7677-E8E490BC9E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</a:t>
            </a:r>
            <a:r>
              <a:rPr lang="fr-FR"/>
              <a:t>Alexandre Blanc</a:t>
            </a:r>
          </a:p>
        </p:txBody>
      </p:sp>
    </p:spTree>
    <p:extLst>
      <p:ext uri="{BB962C8B-B14F-4D97-AF65-F5344CB8AC3E}">
        <p14:creationId xmlns:p14="http://schemas.microsoft.com/office/powerpoint/2010/main" val="311701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9E923B-9B13-5BC0-740A-F1E04CDD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24" y="1211230"/>
            <a:ext cx="3733640" cy="5357000"/>
          </a:xfrm>
        </p:spPr>
        <p:txBody>
          <a:bodyPr/>
          <a:lstStyle/>
          <a:p>
            <a:r>
              <a:rPr lang="fr-FR" dirty="0"/>
              <a:t>Etape 2: Configuration des modèles</a:t>
            </a:r>
          </a:p>
          <a:p>
            <a:pPr marL="0" indent="0">
              <a:buNone/>
            </a:pPr>
            <a:r>
              <a:rPr lang="fr-FR" dirty="0"/>
              <a:t>Utilisation de </a:t>
            </a:r>
            <a:r>
              <a:rPr lang="fr-FR" dirty="0" err="1"/>
              <a:t>Sequelize</a:t>
            </a:r>
            <a:r>
              <a:rPr lang="fr-FR" dirty="0"/>
              <a:t> pour définir la structure des modèles accordement à la BDD. </a:t>
            </a:r>
          </a:p>
          <a:p>
            <a:pPr marL="0" indent="0">
              <a:buNone/>
            </a:pPr>
            <a:r>
              <a:rPr lang="fr-FR" dirty="0" err="1"/>
              <a:t>Sequelize</a:t>
            </a:r>
            <a:r>
              <a:rPr lang="fr-FR" dirty="0"/>
              <a:t> est un ORM, il permets de manipuler les tables dans </a:t>
            </a:r>
            <a:r>
              <a:rPr lang="fr-FR" dirty="0" err="1"/>
              <a:t>mySQL</a:t>
            </a:r>
            <a:r>
              <a:rPr lang="fr-FR" dirty="0"/>
              <a:t> comme si c’était des objets.</a:t>
            </a:r>
          </a:p>
          <a:p>
            <a:pPr marL="0" indent="0">
              <a:buNone/>
            </a:pPr>
            <a:r>
              <a:rPr lang="fr-FR" dirty="0"/>
              <a:t>Création d’un fichier modelIndex.js pour définir les relations entre les modèles.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2A7FA17-8C4F-CA97-1915-78A48A913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680" y="505652"/>
            <a:ext cx="3744354" cy="183498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5F88461-B944-8FA4-BA3D-3CFAE5398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680" y="2724615"/>
            <a:ext cx="3733640" cy="384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2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AD70B-6005-C1AE-8E3D-1089DC2C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04" y="734464"/>
            <a:ext cx="4809066" cy="5610041"/>
          </a:xfrm>
        </p:spPr>
        <p:txBody>
          <a:bodyPr/>
          <a:lstStyle/>
          <a:p>
            <a:r>
              <a:rPr lang="fr-FR" dirty="0"/>
              <a:t>Etape 3: Création d’un fichier app.js et index.js</a:t>
            </a:r>
          </a:p>
          <a:p>
            <a:pPr marL="0" indent="0">
              <a:buNone/>
            </a:pPr>
            <a:r>
              <a:rPr lang="fr-FR" dirty="0"/>
              <a:t>Pour tester la connexion à la base de données, on créer un fichier app.js et server.js</a:t>
            </a:r>
          </a:p>
          <a:p>
            <a:pPr marL="0" indent="0">
              <a:buNone/>
            </a:pPr>
            <a:r>
              <a:rPr lang="fr-FR" dirty="0"/>
              <a:t>On connectera nos routes à notre app comme point central. </a:t>
            </a:r>
          </a:p>
          <a:p>
            <a:pPr marL="0" indent="0">
              <a:buNone/>
            </a:pPr>
            <a:r>
              <a:rPr lang="fr-FR" dirty="0"/>
              <a:t>Autorisation de la connexion CORS pour le </a:t>
            </a:r>
            <a:r>
              <a:rPr lang="fr-FR" dirty="0" err="1"/>
              <a:t>front-end</a:t>
            </a:r>
            <a:r>
              <a:rPr lang="fr-FR" dirty="0"/>
              <a:t> plus tard.</a:t>
            </a:r>
          </a:p>
          <a:p>
            <a:pPr marL="0" indent="0">
              <a:buNone/>
            </a:pPr>
            <a:r>
              <a:rPr lang="fr-FR" dirty="0"/>
              <a:t>Branchement de notre backend sur le port 3000. </a:t>
            </a:r>
          </a:p>
          <a:p>
            <a:pPr marL="0" indent="0">
              <a:buNone/>
            </a:pPr>
            <a:r>
              <a:rPr lang="fr-FR" dirty="0"/>
              <a:t>Installation de </a:t>
            </a:r>
            <a:r>
              <a:rPr lang="fr-FR" dirty="0" err="1"/>
              <a:t>nodemon</a:t>
            </a:r>
            <a:r>
              <a:rPr lang="fr-FR" dirty="0"/>
              <a:t> et test avec la commande « </a:t>
            </a:r>
            <a:r>
              <a:rPr lang="fr-FR" dirty="0" err="1"/>
              <a:t>nodemon</a:t>
            </a:r>
            <a:r>
              <a:rPr lang="fr-FR" dirty="0"/>
              <a:t> server ». Cela nous permets de faire tourner notre backend tout en continuant à travailler dessus.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4587A54-2833-55EA-007E-4B20A1879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315" y="3474477"/>
            <a:ext cx="3899592" cy="225491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72669D1-6C25-063B-A4B7-AD70D4BB3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315" y="734464"/>
            <a:ext cx="3899592" cy="21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0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8AA219-69A7-D49A-6A67-7E1B08B09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38" y="406551"/>
            <a:ext cx="4328862" cy="585047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Etape 4: Mise en place des </a:t>
            </a:r>
            <a:r>
              <a:rPr lang="fr-FR" dirty="0" err="1"/>
              <a:t>controllers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Les </a:t>
            </a:r>
            <a:r>
              <a:rPr lang="fr-FR" dirty="0" err="1"/>
              <a:t>controllers</a:t>
            </a:r>
            <a:r>
              <a:rPr lang="fr-FR" dirty="0"/>
              <a:t> contiennent la logique métier de nos modèles. On définit les fonctions à effectuer dans l’ordre avant d’envoyer la requête. </a:t>
            </a:r>
          </a:p>
          <a:p>
            <a:pPr marL="0" indent="0">
              <a:buNone/>
            </a:pPr>
            <a:r>
              <a:rPr lang="fr-FR" dirty="0"/>
              <a:t>Pour rappel, avec </a:t>
            </a:r>
            <a:r>
              <a:rPr lang="fr-FR" dirty="0" err="1"/>
              <a:t>sequelize</a:t>
            </a:r>
            <a:r>
              <a:rPr lang="fr-FR" dirty="0"/>
              <a:t> les fonctions CRUD sont </a:t>
            </a:r>
            <a:r>
              <a:rPr lang="fr-FR" dirty="0" err="1"/>
              <a:t>findAll</a:t>
            </a:r>
            <a:r>
              <a:rPr lang="fr-FR" dirty="0"/>
              <a:t>(), </a:t>
            </a:r>
            <a:r>
              <a:rPr lang="fr-FR" dirty="0" err="1"/>
              <a:t>findOne</a:t>
            </a:r>
            <a:r>
              <a:rPr lang="fr-FR" dirty="0"/>
              <a:t>(</a:t>
            </a:r>
            <a:r>
              <a:rPr lang="fr-FR" dirty="0" err="1"/>
              <a:t>where</a:t>
            </a:r>
            <a:r>
              <a:rPr lang="fr-FR" dirty="0"/>
              <a:t>) ou </a:t>
            </a:r>
            <a:r>
              <a:rPr lang="fr-FR" dirty="0" err="1"/>
              <a:t>findByPk</a:t>
            </a:r>
            <a:r>
              <a:rPr lang="fr-FR" dirty="0"/>
              <a:t>(id), .</a:t>
            </a:r>
            <a:r>
              <a:rPr lang="fr-FR" dirty="0" err="1"/>
              <a:t>create</a:t>
            </a:r>
            <a:r>
              <a:rPr lang="fr-FR" dirty="0"/>
              <a:t>, .restore, .update et .destroy.</a:t>
            </a:r>
          </a:p>
          <a:p>
            <a:pPr marL="0" indent="0">
              <a:buNone/>
            </a:pPr>
            <a:r>
              <a:rPr lang="fr-FR" dirty="0"/>
              <a:t>Pour la fonction </a:t>
            </a:r>
            <a:r>
              <a:rPr lang="fr-FR" dirty="0" err="1"/>
              <a:t>Signup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/>
              <a:t>-Installation de </a:t>
            </a:r>
            <a:r>
              <a:rPr lang="fr-FR" dirty="0" err="1"/>
              <a:t>bcrypt</a:t>
            </a:r>
            <a:r>
              <a:rPr lang="fr-FR" dirty="0"/>
              <a:t>: système de hachage unidirectionnel. </a:t>
            </a:r>
          </a:p>
          <a:p>
            <a:pPr marL="0" indent="0">
              <a:buNone/>
            </a:pPr>
            <a:r>
              <a:rPr lang="fr-FR" dirty="0"/>
              <a:t>-Utilisation de la fonction </a:t>
            </a:r>
            <a:r>
              <a:rPr lang="fr-FR" dirty="0" err="1"/>
              <a:t>bcrypt.hash</a:t>
            </a:r>
            <a:r>
              <a:rPr lang="fr-FR" dirty="0"/>
              <a:t> pour crypter le mot de passe utilisateur.</a:t>
            </a:r>
          </a:p>
          <a:p>
            <a:pPr marL="0" indent="0">
              <a:buNone/>
            </a:pPr>
            <a:r>
              <a:rPr lang="fr-FR" dirty="0"/>
              <a:t>-Utilisation de la fonction .restore si l’utilisateur a supprimé son compte auparavant (soft </a:t>
            </a:r>
            <a:r>
              <a:rPr lang="fr-FR" dirty="0" err="1"/>
              <a:t>delete</a:t>
            </a:r>
            <a:r>
              <a:rPr lang="fr-FR" dirty="0"/>
              <a:t> mis en place par le </a:t>
            </a:r>
            <a:r>
              <a:rPr lang="fr-FR" dirty="0" err="1"/>
              <a:t>paranoid</a:t>
            </a:r>
            <a:r>
              <a:rPr lang="fr-FR" dirty="0"/>
              <a:t>: </a:t>
            </a:r>
            <a:r>
              <a:rPr lang="fr-FR" dirty="0" err="1"/>
              <a:t>true</a:t>
            </a:r>
            <a:r>
              <a:rPr lang="fr-FR" dirty="0"/>
              <a:t> auparavant)</a:t>
            </a:r>
          </a:p>
          <a:p>
            <a:pPr marL="0" indent="0">
              <a:lnSpc>
                <a:spcPts val="1425"/>
              </a:lnSpc>
              <a:buNone/>
            </a:pP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B98B3CD-CF33-8381-7738-4324551F7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436" y="1391479"/>
            <a:ext cx="4551390" cy="399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89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FD0C9F-B78A-C85A-3BFC-E222873F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86" y="1331844"/>
            <a:ext cx="4386653" cy="542513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Pour la fonction login:</a:t>
            </a:r>
          </a:p>
          <a:p>
            <a:pPr marL="0" indent="0">
              <a:buNone/>
            </a:pPr>
            <a:r>
              <a:rPr lang="fr-FR" dirty="0"/>
              <a:t>La fonction </a:t>
            </a:r>
            <a:r>
              <a:rPr lang="fr-FR" dirty="0" err="1"/>
              <a:t>bcrypt.compare</a:t>
            </a:r>
            <a:r>
              <a:rPr lang="fr-FR" dirty="0"/>
              <a:t> compare la chaîne de caractères entrée par l’utilisateur avec celle stockée dans la base de données. </a:t>
            </a:r>
          </a:p>
          <a:p>
            <a:pPr marL="0" indent="0">
              <a:buNone/>
            </a:pPr>
            <a:r>
              <a:rPr lang="fr-FR" dirty="0"/>
              <a:t>S’il est valide, la fonction </a:t>
            </a:r>
            <a:r>
              <a:rPr lang="fr-FR" dirty="0" err="1"/>
              <a:t>jwt.sign</a:t>
            </a:r>
            <a:r>
              <a:rPr lang="fr-FR" dirty="0"/>
              <a:t> va encrypté via un algorithme (ici HS256) l’</a:t>
            </a:r>
            <a:r>
              <a:rPr lang="fr-FR" dirty="0" err="1"/>
              <a:t>user_id</a:t>
            </a:r>
            <a:r>
              <a:rPr lang="fr-FR" dirty="0"/>
              <a:t> et le </a:t>
            </a:r>
            <a:r>
              <a:rPr lang="fr-FR" dirty="0" err="1"/>
              <a:t>role_id</a:t>
            </a:r>
            <a:r>
              <a:rPr lang="fr-FR" dirty="0"/>
              <a:t> de l’utilisateur dans le </a:t>
            </a:r>
            <a:r>
              <a:rPr lang="fr-FR" dirty="0" err="1"/>
              <a:t>payload</a:t>
            </a:r>
            <a:r>
              <a:rPr lang="fr-FR" dirty="0"/>
              <a:t> de notre </a:t>
            </a:r>
            <a:r>
              <a:rPr lang="fr-FR" dirty="0" err="1"/>
              <a:t>token</a:t>
            </a:r>
            <a:r>
              <a:rPr lang="fr-FR" dirty="0"/>
              <a:t>. </a:t>
            </a:r>
          </a:p>
          <a:p>
            <a:pPr marL="0" indent="0">
              <a:buNone/>
            </a:pPr>
            <a:r>
              <a:rPr lang="fr-FR" dirty="0"/>
              <a:t>Le </a:t>
            </a:r>
            <a:r>
              <a:rPr lang="fr-FR" dirty="0" err="1"/>
              <a:t>token</a:t>
            </a:r>
            <a:r>
              <a:rPr lang="fr-FR" dirty="0"/>
              <a:t> sera lui-même placé dans les cookies.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4F2281C-CF1C-BCCD-C3CA-71ADA2DBB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61" y="1272256"/>
            <a:ext cx="4717878" cy="431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44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F261A-73BC-E675-835B-861B83C02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628" y="1942298"/>
            <a:ext cx="3446092" cy="389338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On applique ensuite la même logique des CRUD dans les autres </a:t>
            </a:r>
            <a:r>
              <a:rPr lang="fr-FR" dirty="0" err="1"/>
              <a:t>controllers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/>
              <a:t>-Pour les </a:t>
            </a:r>
            <a:r>
              <a:rPr lang="fr-FR" dirty="0" err="1"/>
              <a:t>posts</a:t>
            </a:r>
            <a:r>
              <a:rPr lang="fr-FR" dirty="0"/>
              <a:t> et </a:t>
            </a:r>
            <a:r>
              <a:rPr lang="fr-FR" dirty="0" err="1"/>
              <a:t>comments</a:t>
            </a:r>
            <a:r>
              <a:rPr lang="fr-FR" dirty="0"/>
              <a:t>: Utilisation de </a:t>
            </a:r>
            <a:r>
              <a:rPr lang="fr-FR" dirty="0" err="1"/>
              <a:t>fs</a:t>
            </a:r>
            <a:r>
              <a:rPr lang="fr-FR" dirty="0"/>
              <a:t> pour pouvoir envoyer des images (On verra après pour </a:t>
            </a:r>
            <a:r>
              <a:rPr lang="fr-FR" dirty="0" err="1"/>
              <a:t>Multer</a:t>
            </a:r>
            <a:r>
              <a:rPr lang="fr-FR" dirty="0"/>
              <a:t>).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715262-7EDB-4DD7-4A6D-D77538774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841" y="1040056"/>
            <a:ext cx="5904903" cy="453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7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3ED3ED-AAF1-8195-846B-EC39A680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95" y="814452"/>
            <a:ext cx="3507040" cy="551458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Pour les likes: </a:t>
            </a:r>
          </a:p>
          <a:p>
            <a:pPr marL="0" indent="0">
              <a:buNone/>
            </a:pPr>
            <a:r>
              <a:rPr lang="fr-FR" dirty="0"/>
              <a:t>-On gère dans la même fonction les méthodes restore, destroy et </a:t>
            </a:r>
            <a:r>
              <a:rPr lang="fr-FR" dirty="0" err="1"/>
              <a:t>create</a:t>
            </a:r>
            <a:r>
              <a:rPr lang="fr-FR" dirty="0"/>
              <a:t>. On rajoute les conditions si:</a:t>
            </a:r>
          </a:p>
          <a:p>
            <a:pPr marL="0" indent="0">
              <a:buNone/>
            </a:pPr>
            <a:r>
              <a:rPr lang="fr-FR" dirty="0"/>
              <a:t>-le like existe, on appelle la fonction destroy</a:t>
            </a:r>
          </a:p>
          <a:p>
            <a:pPr marL="0" indent="0">
              <a:buNone/>
            </a:pPr>
            <a:r>
              <a:rPr lang="fr-FR" dirty="0"/>
              <a:t>-s’il existe, mais a été supprimé, on appelle la fonction restore.</a:t>
            </a:r>
          </a:p>
          <a:p>
            <a:pPr marL="0" indent="0">
              <a:buNone/>
            </a:pPr>
            <a:r>
              <a:rPr lang="fr-FR" dirty="0"/>
              <a:t>-si le like n’existe pas, on appelle la fonction </a:t>
            </a:r>
            <a:r>
              <a:rPr lang="fr-FR" dirty="0" err="1"/>
              <a:t>create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Cela nous permets de gérer l’ajout/suppression de like sur la même route.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397F8DB-5010-256A-FA3D-78F9714F0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742" y="526775"/>
            <a:ext cx="5953169" cy="572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65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DB9435-8E85-C611-3998-AF48761D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0" y="2298677"/>
            <a:ext cx="3894666" cy="535059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Pour les fonctions update et </a:t>
            </a:r>
            <a:r>
              <a:rPr lang="fr-FR" dirty="0" err="1"/>
              <a:t>delete</a:t>
            </a:r>
            <a:r>
              <a:rPr lang="fr-FR" dirty="0"/>
              <a:t>, elle auront plus ou moins la même structure peu importe l’entité.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On définira les autorisations dans les middlewares juste après.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01C769-88DF-CAEC-CB8F-C87404065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888" y="481603"/>
            <a:ext cx="4592162" cy="346881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98689E9-3A26-FA38-0330-7C6335BFF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792" y="4344957"/>
            <a:ext cx="4600998" cy="22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44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4D3EC3-3CC2-20E6-CC33-47351502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552091"/>
            <a:ext cx="4136206" cy="5489271"/>
          </a:xfrm>
        </p:spPr>
        <p:txBody>
          <a:bodyPr/>
          <a:lstStyle/>
          <a:p>
            <a:r>
              <a:rPr lang="fr-FR" dirty="0"/>
              <a:t>Etape 5: Mise en place des middlewares.</a:t>
            </a:r>
          </a:p>
          <a:p>
            <a:pPr marL="0" indent="0">
              <a:buNone/>
            </a:pPr>
            <a:r>
              <a:rPr lang="fr-FR" dirty="0"/>
              <a:t>-Le middleware auth.js décode le </a:t>
            </a:r>
            <a:r>
              <a:rPr lang="fr-FR" dirty="0" err="1"/>
              <a:t>jsonwebtoken</a:t>
            </a:r>
            <a:r>
              <a:rPr lang="fr-FR" dirty="0"/>
              <a:t> contenu dans les cookies avec la fonction </a:t>
            </a:r>
            <a:r>
              <a:rPr lang="fr-FR" dirty="0" err="1"/>
              <a:t>jwt.verify</a:t>
            </a:r>
            <a:r>
              <a:rPr lang="fr-FR" dirty="0"/>
              <a:t>, bascule le contenu du </a:t>
            </a:r>
            <a:r>
              <a:rPr lang="fr-FR" dirty="0" err="1"/>
              <a:t>payload</a:t>
            </a:r>
            <a:r>
              <a:rPr lang="fr-FR" dirty="0"/>
              <a:t> dans le header d’autorisation de la requête.</a:t>
            </a:r>
          </a:p>
          <a:p>
            <a:pPr marL="0" indent="0">
              <a:buNone/>
            </a:pPr>
            <a:r>
              <a:rPr lang="fr-FR" dirty="0"/>
              <a:t>On protège nos header avec </a:t>
            </a:r>
            <a:r>
              <a:rPr lang="fr-FR" dirty="0" err="1"/>
              <a:t>res.setHeader</a:t>
            </a:r>
            <a:r>
              <a:rPr lang="fr-FR" dirty="0"/>
              <a:t>(), qu’on peut gérer avec </a:t>
            </a:r>
            <a:r>
              <a:rPr lang="fr-FR" dirty="0" err="1"/>
              <a:t>helmet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-Les middlewares </a:t>
            </a:r>
            <a:r>
              <a:rPr lang="fr-FR" dirty="0" err="1"/>
              <a:t>checkUser</a:t>
            </a:r>
            <a:r>
              <a:rPr lang="fr-FR" dirty="0"/>
              <a:t>, </a:t>
            </a:r>
            <a:r>
              <a:rPr lang="fr-FR" dirty="0" err="1"/>
              <a:t>checkPost</a:t>
            </a:r>
            <a:r>
              <a:rPr lang="fr-FR" dirty="0"/>
              <a:t> </a:t>
            </a:r>
            <a:r>
              <a:rPr lang="fr-FR" dirty="0" err="1"/>
              <a:t>etc</a:t>
            </a:r>
            <a:r>
              <a:rPr lang="fr-FR" dirty="0"/>
              <a:t> n’autorisent que l’utilisateur ayant le même </a:t>
            </a:r>
            <a:r>
              <a:rPr lang="fr-FR" dirty="0" err="1"/>
              <a:t>user_id</a:t>
            </a:r>
            <a:r>
              <a:rPr lang="fr-FR" dirty="0"/>
              <a:t> que l’entité sur lequel l’action est effectuée, ou alors si l’utilisateur est un admin.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88352E9-EFE2-C265-8AF8-F6E532616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96" y="4237050"/>
            <a:ext cx="4462400" cy="197829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116AAB1-D255-B2E8-0F69-F3D54F43E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96" y="379562"/>
            <a:ext cx="4056481" cy="357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65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7B1932-FC54-FB22-FDF0-45637E823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15" y="1145601"/>
            <a:ext cx="3618621" cy="565604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Configuration de </a:t>
            </a:r>
            <a:r>
              <a:rPr lang="fr-FR" dirty="0" err="1"/>
              <a:t>multer</a:t>
            </a:r>
            <a:r>
              <a:rPr lang="fr-FR" dirty="0"/>
              <a:t>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err="1"/>
              <a:t>Multer</a:t>
            </a:r>
            <a:r>
              <a:rPr lang="fr-FR" dirty="0"/>
              <a:t> va nous permettre de télécharger des images vers le site. </a:t>
            </a:r>
          </a:p>
          <a:p>
            <a:pPr marL="0" indent="0">
              <a:buNone/>
            </a:pPr>
            <a:r>
              <a:rPr lang="fr-FR" dirty="0"/>
              <a:t>On crée un répertoire images dans le backend, qui sera l’endroit où seront chargées les images (on n’oublie pas dans les </a:t>
            </a:r>
            <a:r>
              <a:rPr lang="fr-FR" dirty="0" err="1"/>
              <a:t>controllers</a:t>
            </a:r>
            <a:r>
              <a:rPr lang="fr-FR" dirty="0"/>
              <a:t> de modifier nos fonction </a:t>
            </a:r>
            <a:r>
              <a:rPr lang="fr-FR" dirty="0" err="1"/>
              <a:t>delete</a:t>
            </a:r>
            <a:r>
              <a:rPr lang="fr-FR" dirty="0"/>
              <a:t> et update pour prendre les images en compte).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B3AE165-BEA7-C3C2-6972-B2F901034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561" y="476857"/>
            <a:ext cx="5210213" cy="580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27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11E381-CA70-EECA-8450-974A19C02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690" y="917049"/>
            <a:ext cx="4228221" cy="5609246"/>
          </a:xfrm>
        </p:spPr>
        <p:txBody>
          <a:bodyPr/>
          <a:lstStyle/>
          <a:p>
            <a:r>
              <a:rPr lang="fr-FR" dirty="0"/>
              <a:t>Etape 6: Mise en place des routes.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On importe les middlewares et </a:t>
            </a:r>
            <a:r>
              <a:rPr lang="fr-FR" dirty="0" err="1"/>
              <a:t>auth</a:t>
            </a:r>
            <a:r>
              <a:rPr lang="fr-FR" dirty="0"/>
              <a:t> et </a:t>
            </a:r>
            <a:r>
              <a:rPr lang="fr-FR" dirty="0" err="1"/>
              <a:t>checkUser</a:t>
            </a:r>
            <a:r>
              <a:rPr lang="fr-FR" dirty="0"/>
              <a:t> pour autoriser seulement les utilisateurs connectés dans un premiers temps. Et enfin, ils peuvent exécuter les routes put et </a:t>
            </a:r>
            <a:r>
              <a:rPr lang="fr-FR" dirty="0" err="1"/>
              <a:t>delete</a:t>
            </a:r>
            <a:r>
              <a:rPr lang="fr-FR" dirty="0"/>
              <a:t> sur toutes les entités s’ils sont admins, ou seulement sur leur propres entités s’ils sont utilisateurs classiques.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On applique la même logique avec les autres entités.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D234EC-4F94-F60F-6B4F-8D80C578D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863" y="506083"/>
            <a:ext cx="4667284" cy="28670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37858A-14A8-5F6C-CAF3-AF6699011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863" y="3807125"/>
            <a:ext cx="4702857" cy="230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9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DC0A3-2973-6956-BF3A-8CE8EA78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C9AE63-805B-E50D-CDF5-1F3846ED2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site internet de type réseau social. </a:t>
            </a:r>
            <a:br>
              <a:rPr lang="fr-FR" dirty="0"/>
            </a:br>
            <a:r>
              <a:rPr lang="fr-FR" dirty="0"/>
              <a:t>L’utilisateur doit pouvoir:</a:t>
            </a:r>
          </a:p>
          <a:p>
            <a:pPr marL="0" indent="0">
              <a:buNone/>
            </a:pPr>
            <a:r>
              <a:rPr lang="fr-FR" dirty="0"/>
              <a:t>-Créer un compte et se connecter.</a:t>
            </a:r>
          </a:p>
          <a:p>
            <a:pPr marL="0" indent="0">
              <a:buNone/>
            </a:pPr>
            <a:r>
              <a:rPr lang="fr-FR" dirty="0"/>
              <a:t>-Pouvoir accéder à la page d’accueil et voir les autres </a:t>
            </a:r>
            <a:r>
              <a:rPr lang="fr-FR" dirty="0" err="1"/>
              <a:t>posts</a:t>
            </a:r>
            <a:r>
              <a:rPr lang="fr-FR" dirty="0"/>
              <a:t> et commentaires. Sans </a:t>
            </a:r>
            <a:r>
              <a:rPr lang="fr-FR" dirty="0" err="1"/>
              <a:t>nécéssairement</a:t>
            </a:r>
            <a:r>
              <a:rPr lang="fr-FR" dirty="0"/>
              <a:t> être connecté.</a:t>
            </a:r>
          </a:p>
          <a:p>
            <a:pPr marL="0" indent="0">
              <a:buNone/>
            </a:pPr>
            <a:r>
              <a:rPr lang="fr-FR" dirty="0"/>
              <a:t>-Une fois connecté, l’utilisateur peut poster des </a:t>
            </a:r>
            <a:r>
              <a:rPr lang="fr-FR" dirty="0" err="1"/>
              <a:t>posts</a:t>
            </a:r>
            <a:r>
              <a:rPr lang="fr-FR" dirty="0"/>
              <a:t>, commentaires et likes. Il peut aussi modifier ou supprimer uniquement ce qu’il a crée.</a:t>
            </a:r>
          </a:p>
          <a:p>
            <a:pPr marL="0" indent="0">
              <a:buNone/>
            </a:pPr>
            <a:r>
              <a:rPr lang="fr-FR" dirty="0"/>
              <a:t>Il faut également un rôle administrateur pour la modération, qui aura tout les droits sur notre site.</a:t>
            </a:r>
          </a:p>
        </p:txBody>
      </p:sp>
    </p:spTree>
    <p:extLst>
      <p:ext uri="{BB962C8B-B14F-4D97-AF65-F5344CB8AC3E}">
        <p14:creationId xmlns:p14="http://schemas.microsoft.com/office/powerpoint/2010/main" val="1700495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F94087-E2D1-290E-80D8-E06A8A582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54325"/>
            <a:ext cx="8596668" cy="5587037"/>
          </a:xfrm>
        </p:spPr>
        <p:txBody>
          <a:bodyPr/>
          <a:lstStyle/>
          <a:p>
            <a:r>
              <a:rPr lang="fr-FR" dirty="0"/>
              <a:t>Etape 7: import de nos routes et extensions dans l’app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83CB994-C3D9-6D71-354F-0BC5AC932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6" y="1116954"/>
            <a:ext cx="6068263" cy="512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55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0031A4-DD30-1B94-3AA9-806633F43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83079"/>
            <a:ext cx="4078696" cy="5558283"/>
          </a:xfrm>
        </p:spPr>
        <p:txBody>
          <a:bodyPr/>
          <a:lstStyle/>
          <a:p>
            <a:r>
              <a:rPr lang="fr-FR" dirty="0"/>
              <a:t>Etape 8:Tests avec </a:t>
            </a:r>
            <a:r>
              <a:rPr lang="fr-FR" dirty="0" err="1"/>
              <a:t>Jest</a:t>
            </a:r>
            <a:r>
              <a:rPr lang="fr-FR" dirty="0"/>
              <a:t> et </a:t>
            </a:r>
            <a:r>
              <a:rPr lang="fr-FR" dirty="0" err="1"/>
              <a:t>SuperTest</a:t>
            </a:r>
            <a:r>
              <a:rPr lang="fr-FR" dirty="0"/>
              <a:t>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err="1"/>
              <a:t>Jest</a:t>
            </a:r>
            <a:r>
              <a:rPr lang="fr-FR" dirty="0"/>
              <a:t> </a:t>
            </a:r>
            <a:r>
              <a:rPr lang="fr-FR" dirty="0" err="1"/>
              <a:t>SuperTest</a:t>
            </a:r>
            <a:r>
              <a:rPr lang="fr-FR" dirty="0"/>
              <a:t> ensemble permettent d’effectuer un ensemble de test pour vérifier le bon fonctionnement de nos </a:t>
            </a:r>
            <a:r>
              <a:rPr lang="fr-FR" dirty="0" err="1"/>
              <a:t>controllers</a:t>
            </a:r>
            <a:r>
              <a:rPr lang="fr-FR" dirty="0"/>
              <a:t>, en simulant des fonctions ou valeurs qu’on aura prédéterminées.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IMPORTANT! On exécute les tests sur notre base de données test.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0F5B4DF-F201-0314-4C45-D66A2444E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32" y="1312101"/>
            <a:ext cx="4086255" cy="34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54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3D98E8-BA2B-FFB8-F0B1-E1B810DDD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157" y="966158"/>
            <a:ext cx="4297232" cy="539725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Ici par exemple, on simule une création d’utilisateur.</a:t>
            </a:r>
          </a:p>
          <a:p>
            <a:pPr marL="0" indent="0">
              <a:buNone/>
            </a:pPr>
            <a:r>
              <a:rPr lang="fr-FR" dirty="0"/>
              <a:t>-Simulation de la fonction </a:t>
            </a:r>
            <a:r>
              <a:rPr lang="fr-FR" dirty="0" err="1"/>
              <a:t>bcrypt.hash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-Simulation des fonction .</a:t>
            </a:r>
            <a:r>
              <a:rPr lang="fr-FR" dirty="0" err="1"/>
              <a:t>findOne</a:t>
            </a:r>
            <a:r>
              <a:rPr lang="fr-FR" dirty="0"/>
              <a:t> et .</a:t>
            </a:r>
            <a:r>
              <a:rPr lang="fr-FR" dirty="0" err="1"/>
              <a:t>create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-Simulation de la réponse avec </a:t>
            </a:r>
            <a:r>
              <a:rPr lang="fr-FR" dirty="0" err="1"/>
              <a:t>expect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-En cas d’erreur, les erreurs s’affichent dans le terminal, et on peut toujours coder des console.log ou .</a:t>
            </a:r>
            <a:r>
              <a:rPr lang="fr-FR" dirty="0" err="1"/>
              <a:t>error</a:t>
            </a:r>
            <a:r>
              <a:rPr lang="fr-FR" dirty="0"/>
              <a:t> pour identifier la cause.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Lancement des tests avec la commande </a:t>
            </a:r>
            <a:r>
              <a:rPr lang="fr-FR" dirty="0" err="1"/>
              <a:t>npm</a:t>
            </a:r>
            <a:r>
              <a:rPr lang="fr-FR" dirty="0"/>
              <a:t> run test.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B48EFE1-5F50-7CBA-0679-610BCDE4A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361" y="1043214"/>
            <a:ext cx="5093564" cy="43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4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23DA65-9E02-DE93-DB45-D004B8ED7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721" y="1749330"/>
            <a:ext cx="4073570" cy="523629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Pour les fonctions qui passent pas les middlewares </a:t>
            </a:r>
            <a:r>
              <a:rPr lang="fr-FR" dirty="0" err="1"/>
              <a:t>auth</a:t>
            </a:r>
            <a:r>
              <a:rPr lang="fr-FR" dirty="0"/>
              <a:t> et checks, on simule la fonction </a:t>
            </a:r>
            <a:r>
              <a:rPr lang="fr-FR" dirty="0" err="1"/>
              <a:t>jwt.verify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Cela nous permets de simuler le contenu de notre </a:t>
            </a:r>
            <a:r>
              <a:rPr lang="fr-FR" dirty="0" err="1"/>
              <a:t>token</a:t>
            </a:r>
            <a:r>
              <a:rPr lang="fr-FR" dirty="0"/>
              <a:t> avec l’</a:t>
            </a:r>
            <a:r>
              <a:rPr lang="fr-FR" dirty="0" err="1"/>
              <a:t>user_id</a:t>
            </a:r>
            <a:r>
              <a:rPr lang="fr-FR" dirty="0"/>
              <a:t> et </a:t>
            </a:r>
            <a:r>
              <a:rPr lang="fr-FR" dirty="0" err="1"/>
              <a:t>role_id</a:t>
            </a:r>
            <a:r>
              <a:rPr lang="fr-FR" dirty="0"/>
              <a:t> de notre choix.</a:t>
            </a:r>
          </a:p>
          <a:p>
            <a:pPr marL="0" indent="0">
              <a:buNone/>
            </a:pPr>
            <a:r>
              <a:rPr lang="fr-FR" dirty="0"/>
              <a:t>On simule la présence de notre </a:t>
            </a:r>
            <a:r>
              <a:rPr lang="fr-FR" dirty="0" err="1"/>
              <a:t>token</a:t>
            </a:r>
            <a:r>
              <a:rPr lang="fr-FR" dirty="0"/>
              <a:t> valide dans les cookies lors de la requête.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AEC15F-2CB4-067D-3696-19674A064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217" y="256595"/>
            <a:ext cx="4146846" cy="38333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848E1AE-1C25-538E-98DC-8662F03E7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217" y="4367476"/>
            <a:ext cx="4146846" cy="188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1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568855-7E58-AC43-AFEF-CE0A40F2E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568" y="777282"/>
            <a:ext cx="4625036" cy="5449015"/>
          </a:xfrm>
        </p:spPr>
        <p:txBody>
          <a:bodyPr/>
          <a:lstStyle/>
          <a:p>
            <a:r>
              <a:rPr lang="fr-FR" dirty="0"/>
              <a:t>Etape 9: Phase de tests externes dans Postman.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Même si on a déjà réalisés beaucoup de tests unitaires. Je teste dans </a:t>
            </a:r>
            <a:r>
              <a:rPr lang="fr-FR" dirty="0" err="1"/>
              <a:t>postman</a:t>
            </a:r>
            <a:r>
              <a:rPr lang="fr-FR" dirty="0"/>
              <a:t> différentes configuration de connexions pour vérifier toutes les authentifications, conditions etc…</a:t>
            </a:r>
          </a:p>
          <a:p>
            <a:pPr marL="0" indent="0">
              <a:buNone/>
            </a:pPr>
            <a:r>
              <a:rPr lang="fr-FR" dirty="0"/>
              <a:t>-connexions avec ou sans </a:t>
            </a:r>
            <a:r>
              <a:rPr lang="fr-FR" dirty="0" err="1"/>
              <a:t>token</a:t>
            </a:r>
            <a:r>
              <a:rPr lang="fr-FR" dirty="0"/>
              <a:t> dans les cookies.</a:t>
            </a:r>
          </a:p>
          <a:p>
            <a:pPr marL="0" indent="0">
              <a:buNone/>
            </a:pPr>
            <a:r>
              <a:rPr lang="fr-FR" dirty="0"/>
              <a:t>-tentatives de modifications d’autres entités avec des </a:t>
            </a:r>
            <a:r>
              <a:rPr lang="fr-FR" dirty="0" err="1"/>
              <a:t>user_id</a:t>
            </a:r>
            <a:r>
              <a:rPr lang="fr-FR" dirty="0"/>
              <a:t> différents ou </a:t>
            </a:r>
            <a:r>
              <a:rPr lang="fr-FR" dirty="0" err="1"/>
              <a:t>role_id</a:t>
            </a:r>
            <a:r>
              <a:rPr lang="fr-FR" dirty="0"/>
              <a:t> égal à 3.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52B62D2-07B6-3E51-E32A-8AD961B6F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708" y="1587940"/>
            <a:ext cx="3457827" cy="345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69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F8A51-E253-BDF0-9392-70C8A4FA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749BC-E27D-BD38-5277-13BDFB84D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159689" cy="3880773"/>
          </a:xfrm>
        </p:spPr>
        <p:txBody>
          <a:bodyPr/>
          <a:lstStyle/>
          <a:p>
            <a:r>
              <a:rPr lang="fr-FR" dirty="0"/>
              <a:t>Choix de bibliothèque: </a:t>
            </a:r>
            <a:r>
              <a:rPr lang="fr-FR" dirty="0" err="1"/>
              <a:t>React</a:t>
            </a:r>
            <a:r>
              <a:rPr lang="fr-FR" dirty="0"/>
              <a:t> avec pour serveur de développement local Vite.js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Installation de </a:t>
            </a:r>
            <a:r>
              <a:rPr lang="fr-FR" dirty="0" err="1"/>
              <a:t>concurrently</a:t>
            </a:r>
            <a:r>
              <a:rPr lang="fr-FR" dirty="0"/>
              <a:t> pour faire tourner le front et le back </a:t>
            </a:r>
            <a:r>
              <a:rPr lang="fr-FR" dirty="0" err="1"/>
              <a:t>simultanèment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Structuration du projet:</a:t>
            </a:r>
          </a:p>
          <a:p>
            <a:pPr marL="0" indent="0">
              <a:buNone/>
            </a:pPr>
            <a:r>
              <a:rPr lang="fr-FR" dirty="0"/>
              <a:t>-Séparation des pages et des composants:</a:t>
            </a:r>
          </a:p>
          <a:p>
            <a:pPr marL="0" indent="0">
              <a:buNone/>
            </a:pPr>
            <a:r>
              <a:rPr lang="fr-FR" dirty="0"/>
              <a:t>-Pages: </a:t>
            </a:r>
            <a:r>
              <a:rPr lang="fr-FR" dirty="0" err="1"/>
              <a:t>HomePage</a:t>
            </a:r>
            <a:r>
              <a:rPr lang="fr-FR" dirty="0"/>
              <a:t>, </a:t>
            </a:r>
            <a:r>
              <a:rPr lang="fr-FR" dirty="0" err="1"/>
              <a:t>Signup</a:t>
            </a:r>
            <a:r>
              <a:rPr lang="fr-FR" dirty="0"/>
              <a:t> et Login</a:t>
            </a:r>
          </a:p>
          <a:p>
            <a:pPr marL="0" indent="0">
              <a:buNone/>
            </a:pPr>
            <a:r>
              <a:rPr lang="fr-FR" dirty="0"/>
              <a:t>-Composants: Header, </a:t>
            </a:r>
            <a:r>
              <a:rPr lang="fr-FR" dirty="0" err="1"/>
              <a:t>Footer</a:t>
            </a:r>
            <a:r>
              <a:rPr lang="fr-FR" dirty="0"/>
              <a:t>, </a:t>
            </a:r>
            <a:r>
              <a:rPr lang="fr-FR" dirty="0" err="1"/>
              <a:t>CreatePost</a:t>
            </a:r>
            <a:r>
              <a:rPr lang="fr-FR" dirty="0"/>
              <a:t>, ensuite nos fonctions de gestion des commentaires et likes.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7928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AB8BF-DF66-A1AF-120B-CA158E10B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6287"/>
            <a:ext cx="8596668" cy="5435075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87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5D11E-8D7B-8BB5-28E8-309DB8E3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prérequis: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74BCCD-768C-D5F2-919A-B185A0860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Base de données: </a:t>
            </a:r>
            <a:r>
              <a:rPr lang="fr-FR" dirty="0" err="1"/>
              <a:t>mongoDB</a:t>
            </a:r>
            <a:r>
              <a:rPr lang="fr-FR" dirty="0"/>
              <a:t> ou </a:t>
            </a:r>
            <a:r>
              <a:rPr lang="fr-FR" dirty="0">
                <a:solidFill>
                  <a:schemeClr val="accent3"/>
                </a:solidFill>
              </a:rPr>
              <a:t>MySQL</a:t>
            </a:r>
            <a:endParaRPr lang="fr-FR" dirty="0"/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Backend: 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-Node.js / Express.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-Gestion de la sécurité, relation et rôles.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-Réalisation d’une série de tests unitaires via </a:t>
            </a:r>
            <a:r>
              <a:rPr lang="fr-FR" dirty="0" err="1">
                <a:solidFill>
                  <a:schemeClr val="tx1"/>
                </a:solidFill>
              </a:rPr>
              <a:t>Jest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Frontend: 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-Utilisation d’un Framework / bibliothèque front.</a:t>
            </a:r>
            <a:endParaRPr lang="fr-FR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12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7695B-078D-D27F-CD60-658AE538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utilisés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F18444-F791-FCE1-8926-2D20F4F70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VS code comme environnement de codage.</a:t>
            </a:r>
          </a:p>
          <a:p>
            <a:pPr marL="0" indent="0">
              <a:buNone/>
            </a:pPr>
            <a:r>
              <a:rPr lang="fr-FR" dirty="0"/>
              <a:t>GitHub comme dépôt distant.</a:t>
            </a:r>
          </a:p>
          <a:p>
            <a:pPr marL="0" indent="0">
              <a:buNone/>
            </a:pPr>
            <a:r>
              <a:rPr lang="fr-FR" dirty="0" err="1"/>
              <a:t>EsLint</a:t>
            </a:r>
            <a:r>
              <a:rPr lang="fr-FR" dirty="0"/>
              <a:t>, chrome </a:t>
            </a:r>
            <a:r>
              <a:rPr lang="fr-FR" dirty="0" err="1"/>
              <a:t>devTools</a:t>
            </a:r>
            <a:r>
              <a:rPr lang="fr-FR" dirty="0"/>
              <a:t> pour débugger.</a:t>
            </a:r>
          </a:p>
          <a:p>
            <a:pPr marL="0" indent="0">
              <a:buNone/>
            </a:pPr>
            <a:r>
              <a:rPr lang="fr-FR" dirty="0"/>
              <a:t>Postman pour des tests de requêtes.</a:t>
            </a:r>
          </a:p>
        </p:txBody>
      </p:sp>
    </p:spTree>
    <p:extLst>
      <p:ext uri="{BB962C8B-B14F-4D97-AF65-F5344CB8AC3E}">
        <p14:creationId xmlns:p14="http://schemas.microsoft.com/office/powerpoint/2010/main" val="102233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ED7BDD-FAD9-5FD8-548E-AD3F7780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D1227D-18C3-88A9-419D-678E1EA51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de MySQL:</a:t>
            </a:r>
          </a:p>
          <a:p>
            <a:pPr marL="0" indent="0">
              <a:buNone/>
            </a:pPr>
            <a:r>
              <a:rPr lang="fr-FR" dirty="0"/>
              <a:t>-Gestion des relations à l’intérieur de la base de données.</a:t>
            </a:r>
          </a:p>
          <a:p>
            <a:pPr marL="0" indent="0">
              <a:buNone/>
            </a:pPr>
            <a:r>
              <a:rPr lang="fr-FR" dirty="0"/>
              <a:t>-Installation et utilisation en local sur l’ordinateur.</a:t>
            </a:r>
          </a:p>
          <a:p>
            <a:pPr marL="0" indent="0">
              <a:buNone/>
            </a:pPr>
            <a:r>
              <a:rPr lang="fr-FR" dirty="0"/>
              <a:t>-Base de données régulièrement utilisée dans l’industrie.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966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B6558AB-5145-C4E9-3B7E-66D9707E8570}"/>
              </a:ext>
            </a:extLst>
          </p:cNvPr>
          <p:cNvSpPr txBox="1"/>
          <p:nvPr/>
        </p:nvSpPr>
        <p:spPr>
          <a:xfrm>
            <a:off x="5417388" y="689233"/>
            <a:ext cx="42111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des tables avec la command line MySQL 8.0</a:t>
            </a:r>
          </a:p>
          <a:p>
            <a:endParaRPr lang="fr-FR" dirty="0"/>
          </a:p>
          <a:p>
            <a:r>
              <a:rPr lang="fr-FR" dirty="0"/>
              <a:t>-La table </a:t>
            </a:r>
            <a:r>
              <a:rPr lang="fr-FR" dirty="0" err="1"/>
              <a:t>users</a:t>
            </a:r>
            <a:r>
              <a:rPr lang="fr-FR" dirty="0"/>
              <a:t> sert de nœud central, elle servira plus tard pour les autorisations.</a:t>
            </a:r>
          </a:p>
          <a:p>
            <a:endParaRPr lang="fr-FR" dirty="0"/>
          </a:p>
          <a:p>
            <a:r>
              <a:rPr lang="fr-FR" dirty="0"/>
              <a:t>-La table </a:t>
            </a:r>
            <a:r>
              <a:rPr lang="fr-FR" dirty="0" err="1"/>
              <a:t>roles</a:t>
            </a:r>
            <a:r>
              <a:rPr lang="fr-FR" dirty="0"/>
              <a:t> contient 3 valeurs pour les </a:t>
            </a:r>
            <a:r>
              <a:rPr lang="fr-FR" dirty="0" err="1"/>
              <a:t>status</a:t>
            </a:r>
            <a:r>
              <a:rPr lang="fr-FR" dirty="0"/>
              <a:t>, </a:t>
            </a:r>
            <a:r>
              <a:rPr lang="fr-FR" dirty="0" err="1"/>
              <a:t>invited</a:t>
            </a:r>
            <a:r>
              <a:rPr lang="fr-FR" dirty="0"/>
              <a:t>, </a:t>
            </a:r>
            <a:r>
              <a:rPr lang="fr-FR" dirty="0" err="1"/>
              <a:t>registered</a:t>
            </a:r>
            <a:r>
              <a:rPr lang="fr-FR" dirty="0"/>
              <a:t> et admin.</a:t>
            </a:r>
          </a:p>
          <a:p>
            <a:endParaRPr lang="fr-FR" dirty="0"/>
          </a:p>
          <a:p>
            <a:r>
              <a:rPr lang="fr-FR" dirty="0"/>
              <a:t>-Les likes ont deux </a:t>
            </a:r>
            <a:r>
              <a:rPr lang="fr-FR" dirty="0" err="1"/>
              <a:t>foreign</a:t>
            </a:r>
            <a:r>
              <a:rPr lang="fr-FR" dirty="0"/>
              <a:t> keys, leur post ou comment respectifs, et l’</a:t>
            </a:r>
            <a:r>
              <a:rPr lang="fr-FR" dirty="0" err="1"/>
              <a:t>user_id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-l’email sera unique par utilisateur.</a:t>
            </a:r>
          </a:p>
          <a:p>
            <a:endParaRPr lang="fr-FR" dirty="0"/>
          </a:p>
          <a:p>
            <a:r>
              <a:rPr lang="fr-FR" dirty="0"/>
              <a:t>-Créations des colonnes </a:t>
            </a:r>
            <a:r>
              <a:rPr lang="fr-FR" dirty="0" err="1"/>
              <a:t>created_at</a:t>
            </a:r>
            <a:r>
              <a:rPr lang="fr-FR" dirty="0"/>
              <a:t>, </a:t>
            </a:r>
            <a:r>
              <a:rPr lang="fr-FR" dirty="0" err="1"/>
              <a:t>updated_at</a:t>
            </a:r>
            <a:r>
              <a:rPr lang="fr-FR" dirty="0"/>
              <a:t> et </a:t>
            </a:r>
            <a:r>
              <a:rPr lang="fr-FR" dirty="0" err="1"/>
              <a:t>deleted_at</a:t>
            </a:r>
            <a:r>
              <a:rPr lang="fr-FR" dirty="0"/>
              <a:t>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89919F3-15D2-9F43-78AC-1FA454028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12" y="698090"/>
            <a:ext cx="4267644" cy="534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9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9363E-7814-6233-295D-97875D9A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B51AB-B585-B03A-1478-B2245EEF9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Environnement de développement: Node.js</a:t>
            </a:r>
          </a:p>
          <a:p>
            <a:pPr marL="0" indent="0">
              <a:buNone/>
            </a:pPr>
            <a:r>
              <a:rPr lang="fr-FR" dirty="0"/>
              <a:t>-Permets d’exécuter du javascript côté serveur.</a:t>
            </a:r>
          </a:p>
          <a:p>
            <a:pPr marL="0" indent="0">
              <a:buNone/>
            </a:pPr>
            <a:r>
              <a:rPr lang="fr-FR" dirty="0"/>
              <a:t>-Accès au package manager: Facilité de constitution d’un projet</a:t>
            </a:r>
          </a:p>
          <a:p>
            <a:pPr marL="0" indent="0">
              <a:buNone/>
            </a:pPr>
            <a:r>
              <a:rPr lang="fr-FR" dirty="0"/>
              <a:t>Choix du Framework: Express.</a:t>
            </a:r>
          </a:p>
          <a:p>
            <a:pPr marL="0" indent="0">
              <a:buNone/>
            </a:pPr>
            <a:r>
              <a:rPr lang="fr-FR" dirty="0"/>
              <a:t>-Meilleur séparation des tâches grâce à la modularité.</a:t>
            </a:r>
          </a:p>
          <a:p>
            <a:pPr marL="0" indent="0">
              <a:buNone/>
            </a:pPr>
            <a:r>
              <a:rPr lang="fr-FR" dirty="0"/>
              <a:t>-Simple d’approche et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32281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4D02BD-0D74-B916-D28A-F03AEE9AE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044" y="1587357"/>
            <a:ext cx="4161794" cy="5435187"/>
          </a:xfrm>
        </p:spPr>
        <p:txBody>
          <a:bodyPr/>
          <a:lstStyle/>
          <a:p>
            <a:r>
              <a:rPr lang="fr-FR" dirty="0"/>
              <a:t>Structuration du projet: </a:t>
            </a:r>
          </a:p>
          <a:p>
            <a:pPr marL="0" indent="0">
              <a:buNone/>
            </a:pPr>
            <a:r>
              <a:rPr lang="fr-FR" dirty="0"/>
              <a:t>-Architecture Express classique</a:t>
            </a:r>
          </a:p>
          <a:p>
            <a:pPr marL="0" indent="0">
              <a:buNone/>
            </a:pPr>
            <a:r>
              <a:rPr lang="fr-FR" dirty="0"/>
              <a:t>-Séparation des logiques métiers, logiques de routes.</a:t>
            </a:r>
          </a:p>
          <a:p>
            <a:pPr marL="0" indent="0">
              <a:buNone/>
            </a:pPr>
            <a:r>
              <a:rPr lang="fr-FR" dirty="0"/>
              <a:t>-Séparation des middlewares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Facilitation de l’identification des bugs</a:t>
            </a:r>
          </a:p>
          <a:p>
            <a:pPr marL="0" indent="0">
              <a:buNone/>
            </a:pPr>
            <a:r>
              <a:rPr lang="fr-FR" dirty="0"/>
              <a:t>-Création d’un dossier test qui contiendra tout nos </a:t>
            </a:r>
            <a:r>
              <a:rPr lang="fr-FR"/>
              <a:t>tests unitaires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00604E-85F7-9F36-F580-A4C23267F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924" y="1657337"/>
            <a:ext cx="2505093" cy="354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65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6FC695-F87D-BBC2-91B8-FB0C8EE8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394" y="680863"/>
            <a:ext cx="4067194" cy="5638796"/>
          </a:xfrm>
        </p:spPr>
        <p:txBody>
          <a:bodyPr/>
          <a:lstStyle/>
          <a:p>
            <a:r>
              <a:rPr lang="fr-FR" dirty="0"/>
              <a:t>Etape 1: Accès la base de données.</a:t>
            </a:r>
          </a:p>
          <a:p>
            <a:pPr marL="0" indent="0">
              <a:buNone/>
            </a:pPr>
            <a:r>
              <a:rPr lang="fr-FR" dirty="0"/>
              <a:t>Installation de Mysql2 et </a:t>
            </a:r>
            <a:r>
              <a:rPr lang="fr-FR" dirty="0" err="1"/>
              <a:t>Sequelize</a:t>
            </a:r>
            <a:r>
              <a:rPr lang="fr-FR" dirty="0"/>
              <a:t> pour pouvoir définir les modèles et les mettre en relations.</a:t>
            </a:r>
          </a:p>
          <a:p>
            <a:pPr marL="0" indent="0">
              <a:buNone/>
            </a:pPr>
            <a:r>
              <a:rPr lang="fr-FR" dirty="0"/>
              <a:t>Création d’un fichier config/database.js qui paramètre notre accès à notre base de données.</a:t>
            </a:r>
          </a:p>
          <a:p>
            <a:pPr marL="0" indent="0">
              <a:buNone/>
            </a:pPr>
            <a:r>
              <a:rPr lang="fr-FR" dirty="0"/>
              <a:t>Création d’un .</a:t>
            </a:r>
            <a:r>
              <a:rPr lang="fr-FR" dirty="0" err="1"/>
              <a:t>env</a:t>
            </a:r>
            <a:r>
              <a:rPr lang="fr-FR" dirty="0"/>
              <a:t> qui contient les accès à notre </a:t>
            </a:r>
            <a:r>
              <a:rPr lang="fr-FR" dirty="0" err="1"/>
              <a:t>bdd</a:t>
            </a:r>
            <a:r>
              <a:rPr lang="fr-FR" dirty="0"/>
              <a:t>. </a:t>
            </a:r>
          </a:p>
          <a:p>
            <a:pPr marL="0" indent="0">
              <a:buNone/>
            </a:pPr>
            <a:r>
              <a:rPr lang="fr-FR" dirty="0"/>
              <a:t>Création d’une base de données de même structure test. </a:t>
            </a:r>
          </a:p>
          <a:p>
            <a:pPr marL="0" indent="0">
              <a:buNone/>
            </a:pPr>
            <a:r>
              <a:rPr lang="fr-FR" dirty="0"/>
              <a:t>Timestamps: </a:t>
            </a:r>
            <a:r>
              <a:rPr lang="fr-FR" dirty="0" err="1"/>
              <a:t>true</a:t>
            </a:r>
            <a:r>
              <a:rPr lang="fr-FR" dirty="0"/>
              <a:t> et </a:t>
            </a:r>
            <a:r>
              <a:rPr lang="fr-FR" dirty="0" err="1"/>
              <a:t>paranoid:true</a:t>
            </a:r>
            <a:r>
              <a:rPr lang="fr-FR" dirty="0"/>
              <a:t> pour définir l’utilisation d’un </a:t>
            </a:r>
            <a:r>
              <a:rPr lang="fr-FR" dirty="0" err="1"/>
              <a:t>created_at</a:t>
            </a:r>
            <a:r>
              <a:rPr lang="fr-FR" dirty="0"/>
              <a:t> et </a:t>
            </a:r>
            <a:r>
              <a:rPr lang="fr-FR" dirty="0" err="1"/>
              <a:t>deleted_at</a:t>
            </a:r>
            <a:r>
              <a:rPr lang="fr-FR" dirty="0"/>
              <a:t> qui mettent en place un soft </a:t>
            </a:r>
            <a:r>
              <a:rPr lang="fr-FR" dirty="0" err="1"/>
              <a:t>delete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FB52E7-0E5F-607E-392B-2430DF19E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385" y="1207698"/>
            <a:ext cx="4408448" cy="402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173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1932</TotalTime>
  <Words>1492</Words>
  <Application>Microsoft Office PowerPoint</Application>
  <PresentationFormat>Grand écran</PresentationFormat>
  <Paragraphs>133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Consolas</vt:lpstr>
      <vt:lpstr>Symbol</vt:lpstr>
      <vt:lpstr>Trebuchet MS</vt:lpstr>
      <vt:lpstr>Wingdings 3</vt:lpstr>
      <vt:lpstr>Facette</vt:lpstr>
      <vt:lpstr>Site Social Media</vt:lpstr>
      <vt:lpstr>Cahier des charges</vt:lpstr>
      <vt:lpstr>Rappel des prérequis: </vt:lpstr>
      <vt:lpstr>Outils utilisés</vt:lpstr>
      <vt:lpstr>Base de données: </vt:lpstr>
      <vt:lpstr>Présentation PowerPoint</vt:lpstr>
      <vt:lpstr>Backend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Frontend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Blanc</dc:creator>
  <cp:lastModifiedBy>Alexandre Blanc</cp:lastModifiedBy>
  <cp:revision>57</cp:revision>
  <dcterms:created xsi:type="dcterms:W3CDTF">2024-11-22T15:04:36Z</dcterms:created>
  <dcterms:modified xsi:type="dcterms:W3CDTF">2024-11-27T08:57:31Z</dcterms:modified>
</cp:coreProperties>
</file>