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78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B281-42AC-5610-67CA-FCDD7A5C2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908484-6BE7-0C00-74A5-C46535A9C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980DC-3AD6-C7C2-E711-2E4D9A51E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1036D-7FD8-BB79-C7A7-D95060D1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7E775-0A3E-7CB2-7A32-0663BEF15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302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E0729-53C1-1988-8476-D69BC2788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B30A2-8075-CF8E-B0E6-AB9C79B682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119A-9868-743D-5369-4F0ED8A37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BAD49-F0A1-A8F8-458B-C80BF0E37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53B28-FE64-2393-7EF9-5D36755C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398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9A20E0-A55F-20C3-0886-2A7D3F019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A4E3F3-C85C-C60A-F247-F7C8752110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43EC4-ADF5-31FF-4F48-61C332C29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9CA1F-CFB8-7554-44BE-E112841A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12BD7-7C33-C480-130F-9ACDB5BEC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01810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4CBBD-B878-8928-9708-81A293816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8499A-4F46-AB71-9F4F-8E0AC4B8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BFC40-ACA9-BE2D-BA7B-D72FA4AB0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F0205-06FC-5B78-31A7-D89CC90EE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5DDF0-1BAA-6C14-24C1-57CED4740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59893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9B8D1-C42D-006F-1CF5-D9949F999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AE48A-C8A9-7ADB-6BF2-9E157C1FE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42513-6881-D624-F4B5-0E7F59A33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A05DA-285C-1E87-4C6F-CDC20CEAF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8BE1E-7739-FEB3-12E6-FF9A5500E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2042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D08F4-2671-D9ED-20FA-86EE66E9F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25A08-956D-9246-42C3-1BEC89B2E0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8EA59E-CD4C-A1CA-09A4-E2EBE8271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C6B4D-6C1A-EFE6-99EF-67840BFBC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2F0348-E73E-FC74-057D-4579D2657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02A8C-59C5-BE89-CE56-D8EB592FD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99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B5B5C-C742-603D-0123-55D6F79AC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EEA79-0BF4-6295-B177-1E8CCF7A8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65F508-9B3A-94E4-8AA1-2DCBE501E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D51707-E209-DFD9-D89C-DD2AF19225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9AD715-DA44-E813-2DE5-D6424FF16E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5E759F-74E1-F841-E60C-90B5FA566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52863-5FB9-43E9-BBB6-0BC422E33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E7619-4D95-57AD-2717-B53FE60EE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5153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7A3BE-0BFF-E9E6-5E26-E999C21E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0F98A-1E16-207B-FF86-619C6916F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F6BA9-87EC-84BF-76ED-13F947B8A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3A3DB-89AA-3598-3A13-E5B28C35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2723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F598A-7EAE-674C-8C1F-1C3DE0D7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041E4-4DD2-D1B0-1FA7-D7EB62058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919D6-0FE0-57D8-971C-5B7C5C04D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65041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CF4C-09D7-37CD-E778-1E6F38E8B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5EC87-1FA6-6E82-F28D-05CBA6394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3AFA0-7770-565D-D133-C017C20EB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982F88-4DAB-8F6D-4017-0C5CEC1D5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4E36AC-818E-E800-B0DD-78C00597C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2AB400-96DB-EE1A-9B09-72F1AAE6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50338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8FCA9-888A-CE38-642C-2A97BA603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D3799B-9604-19E9-B5E4-57BA3B89D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4ECEAB-6FC0-E51B-443B-3A778F2CB9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A7185-7F50-581E-8ADA-334130308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618FE-686D-4E7D-BDA2-690D38C5FF0A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DB87D-EDD7-360D-CC1B-9FFF16F8D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628BD4-7388-8E94-59D4-9D6E41FC2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01783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6948F5-6E8E-73FB-622A-5F88B8DF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5D1D5-816B-AE3C-AA09-C63888569C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77F94-286E-427A-FDB0-F4444EED51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E618FE-686D-4E7D-BDA2-690D38C5FF0A}" type="datetimeFigureOut">
              <a:rPr lang="en-NL" smtClean="0"/>
              <a:t>03/05/2025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4F9C6-28F4-8236-BD51-D70144B949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B008A-FA85-978B-B588-90B9E0BFC4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47172F-F82B-4888-ADB3-DA5C716E56B8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4504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E7B0DC69-DDC3-935E-76AA-8E654A098187}"/>
              </a:ext>
            </a:extLst>
          </p:cNvPr>
          <p:cNvSpPr/>
          <p:nvPr/>
        </p:nvSpPr>
        <p:spPr>
          <a:xfrm>
            <a:off x="3910394" y="960582"/>
            <a:ext cx="5196661" cy="5095161"/>
          </a:xfrm>
          <a:prstGeom prst="arc">
            <a:avLst>
              <a:gd name="adj1" fmla="val 8146480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FE26EF-7E1A-C7DB-590E-7461A2BEC2D2}"/>
              </a:ext>
            </a:extLst>
          </p:cNvPr>
          <p:cNvSpPr txBox="1"/>
          <p:nvPr/>
        </p:nvSpPr>
        <p:spPr>
          <a:xfrm>
            <a:off x="9238891" y="3347049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9E774-561A-A4F2-FF7C-231BC7299E1C}"/>
              </a:ext>
            </a:extLst>
          </p:cNvPr>
          <p:cNvSpPr txBox="1"/>
          <p:nvPr/>
        </p:nvSpPr>
        <p:spPr>
          <a:xfrm>
            <a:off x="4468483" y="1224951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647914-95E2-1015-2667-CE9915E166BD}"/>
              </a:ext>
            </a:extLst>
          </p:cNvPr>
          <p:cNvSpPr txBox="1"/>
          <p:nvPr/>
        </p:nvSpPr>
        <p:spPr>
          <a:xfrm>
            <a:off x="4744528" y="522760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  <a:endParaRPr lang="en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478059-9454-80ED-40F8-E1DC66EA12C1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7117353" y="3508163"/>
            <a:ext cx="1989702" cy="9258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379A91-7B98-37B0-F3A5-980D4223DF71}"/>
              </a:ext>
            </a:extLst>
          </p:cNvPr>
          <p:cNvSpPr txBox="1"/>
          <p:nvPr/>
        </p:nvSpPr>
        <p:spPr>
          <a:xfrm>
            <a:off x="7650677" y="4073272"/>
            <a:ext cx="1650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Half_start_end</a:t>
            </a:r>
            <a:endParaRPr lang="en-N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743F72-2A91-9BA3-B1C4-37EB4B2910C5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6423803" y="3429000"/>
            <a:ext cx="2683252" cy="79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AAF836-2938-7E47-4B72-33BDE371C4E4}"/>
              </a:ext>
            </a:extLst>
          </p:cNvPr>
          <p:cNvSpPr txBox="1"/>
          <p:nvPr/>
        </p:nvSpPr>
        <p:spPr>
          <a:xfrm>
            <a:off x="7249189" y="3020087"/>
            <a:ext cx="802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radius</a:t>
            </a:r>
            <a:endParaRPr lang="en-NL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97DD5F-BD6F-05FF-3F48-E37B9EEE5C9C}"/>
              </a:ext>
            </a:extLst>
          </p:cNvPr>
          <p:cNvCxnSpPr>
            <a:cxnSpLocks/>
          </p:cNvCxnSpPr>
          <p:nvPr/>
        </p:nvCxnSpPr>
        <p:spPr>
          <a:xfrm flipH="1" flipV="1">
            <a:off x="6442043" y="3429000"/>
            <a:ext cx="675310" cy="10049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05A34F4-DF49-2DB6-0C9D-45F5DEEF94F8}"/>
              </a:ext>
            </a:extLst>
          </p:cNvPr>
          <p:cNvSpPr txBox="1"/>
          <p:nvPr/>
        </p:nvSpPr>
        <p:spPr>
          <a:xfrm>
            <a:off x="5307502" y="3935802"/>
            <a:ext cx="1134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to_center</a:t>
            </a:r>
            <a:endParaRPr lang="en-NL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97A03A-A348-F450-1B9C-1EDB6A83850C}"/>
              </a:ext>
            </a:extLst>
          </p:cNvPr>
          <p:cNvSpPr txBox="1"/>
          <p:nvPr/>
        </p:nvSpPr>
        <p:spPr>
          <a:xfrm>
            <a:off x="6460432" y="4433978"/>
            <a:ext cx="190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Straight_line_mid</a:t>
            </a:r>
            <a:endParaRPr lang="en-NL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702020B-7E76-4F8D-CA3A-2CCCF991ED97}"/>
              </a:ext>
            </a:extLst>
          </p:cNvPr>
          <p:cNvSpPr txBox="1"/>
          <p:nvPr/>
        </p:nvSpPr>
        <p:spPr>
          <a:xfrm>
            <a:off x="5749958" y="3027806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</a:t>
            </a:r>
            <a:endParaRPr lang="en-NL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2781276-1F12-7F3E-B848-74F2C94B266D}"/>
              </a:ext>
            </a:extLst>
          </p:cNvPr>
          <p:cNvSpPr txBox="1"/>
          <p:nvPr/>
        </p:nvSpPr>
        <p:spPr>
          <a:xfrm>
            <a:off x="7117353" y="3400757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x_axis</a:t>
            </a:r>
            <a:endParaRPr lang="en-NL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1CEF55-A3AB-6823-F085-1461B8ED79E7}"/>
              </a:ext>
            </a:extLst>
          </p:cNvPr>
          <p:cNvCxnSpPr>
            <a:cxnSpLocks/>
            <a:endCxn id="30" idx="1"/>
          </p:cNvCxnSpPr>
          <p:nvPr/>
        </p:nvCxnSpPr>
        <p:spPr>
          <a:xfrm flipH="1" flipV="1">
            <a:off x="5772189" y="2448192"/>
            <a:ext cx="651614" cy="976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D769E43-5E97-9C88-0FD5-D06AEB090F8C}"/>
              </a:ext>
            </a:extLst>
          </p:cNvPr>
          <p:cNvSpPr txBox="1"/>
          <p:nvPr/>
        </p:nvSpPr>
        <p:spPr>
          <a:xfrm>
            <a:off x="5772189" y="2263526"/>
            <a:ext cx="27765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normalized_mid_direction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39614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D2F6E-7A8F-37E8-395D-BAA1C57D0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c 3">
            <a:extLst>
              <a:ext uri="{FF2B5EF4-FFF2-40B4-BE49-F238E27FC236}">
                <a16:creationId xmlns:a16="http://schemas.microsoft.com/office/drawing/2014/main" id="{71CA9CF1-791F-9B3D-F807-CD03A7F9ACAB}"/>
              </a:ext>
            </a:extLst>
          </p:cNvPr>
          <p:cNvSpPr/>
          <p:nvPr/>
        </p:nvSpPr>
        <p:spPr>
          <a:xfrm>
            <a:off x="3910394" y="960582"/>
            <a:ext cx="5196661" cy="5095161"/>
          </a:xfrm>
          <a:prstGeom prst="arc">
            <a:avLst>
              <a:gd name="adj1" fmla="val 8146480"/>
              <a:gd name="adj2" fmla="val 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7D9BB0-A75E-9928-B479-F65D270858D1}"/>
              </a:ext>
            </a:extLst>
          </p:cNvPr>
          <p:cNvSpPr txBox="1"/>
          <p:nvPr/>
        </p:nvSpPr>
        <p:spPr>
          <a:xfrm>
            <a:off x="9238891" y="3347049"/>
            <a:ext cx="64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  <a:endParaRPr lang="en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F5B502-E006-2A5C-DA16-71113D3E7A3F}"/>
              </a:ext>
            </a:extLst>
          </p:cNvPr>
          <p:cNvSpPr txBox="1"/>
          <p:nvPr/>
        </p:nvSpPr>
        <p:spPr>
          <a:xfrm>
            <a:off x="3344213" y="2033333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mid</a:t>
            </a:r>
            <a:endParaRPr lang="en-N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B5935C-D5BB-18B3-29E2-895E35A16EF6}"/>
              </a:ext>
            </a:extLst>
          </p:cNvPr>
          <p:cNvSpPr txBox="1"/>
          <p:nvPr/>
        </p:nvSpPr>
        <p:spPr>
          <a:xfrm>
            <a:off x="4744528" y="545700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</a:t>
            </a:r>
            <a:endParaRPr lang="en-NL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72D61080-968E-818D-51C7-6DB25F3A0E32}"/>
              </a:ext>
            </a:extLst>
          </p:cNvPr>
          <p:cNvCxnSpPr>
            <a:cxnSpLocks/>
            <a:stCxn id="4" idx="2"/>
          </p:cNvCxnSpPr>
          <p:nvPr/>
        </p:nvCxnSpPr>
        <p:spPr>
          <a:xfrm flipH="1" flipV="1">
            <a:off x="4121426" y="2402665"/>
            <a:ext cx="4985629" cy="11054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8B769F-DA90-99CF-2467-5F9B95FF882C}"/>
              </a:ext>
            </a:extLst>
          </p:cNvPr>
          <p:cNvSpPr txBox="1"/>
          <p:nvPr/>
        </p:nvSpPr>
        <p:spPr>
          <a:xfrm>
            <a:off x="5307503" y="2217999"/>
            <a:ext cx="1458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Start_to_mid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2101F61-C5B7-4D82-EDA4-1BDEC8697602}"/>
              </a:ext>
            </a:extLst>
          </p:cNvPr>
          <p:cNvCxnSpPr>
            <a:cxnSpLocks/>
            <a:stCxn id="4" idx="2"/>
            <a:endCxn id="4" idx="0"/>
          </p:cNvCxnSpPr>
          <p:nvPr/>
        </p:nvCxnSpPr>
        <p:spPr>
          <a:xfrm flipH="1">
            <a:off x="4664716" y="3508163"/>
            <a:ext cx="4442339" cy="1794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3CC1C0C-CB30-CA1D-C9A1-54E333E6E32C}"/>
              </a:ext>
            </a:extLst>
          </p:cNvPr>
          <p:cNvSpPr txBox="1"/>
          <p:nvPr/>
        </p:nvSpPr>
        <p:spPr>
          <a:xfrm>
            <a:off x="5307503" y="3861553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Start_to_end</a:t>
            </a:r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FD22CF7-2C3C-B061-21A4-4FD3496D9B35}"/>
              </a:ext>
            </a:extLst>
          </p:cNvPr>
          <p:cNvCxnSpPr>
            <a:cxnSpLocks/>
          </p:cNvCxnSpPr>
          <p:nvPr/>
        </p:nvCxnSpPr>
        <p:spPr>
          <a:xfrm>
            <a:off x="4121426" y="2432119"/>
            <a:ext cx="623102" cy="29042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FE5DA95-BA87-5097-E863-8D7163A1D4F5}"/>
              </a:ext>
            </a:extLst>
          </p:cNvPr>
          <p:cNvSpPr txBox="1"/>
          <p:nvPr/>
        </p:nvSpPr>
        <p:spPr>
          <a:xfrm>
            <a:off x="4432977" y="3252531"/>
            <a:ext cx="1356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mid_to_end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6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698</TotalTime>
  <Words>44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Heikens</dc:creator>
  <cp:lastModifiedBy>Jan  Heikens</cp:lastModifiedBy>
  <cp:revision>2</cp:revision>
  <dcterms:created xsi:type="dcterms:W3CDTF">2025-01-29T11:52:04Z</dcterms:created>
  <dcterms:modified xsi:type="dcterms:W3CDTF">2025-03-05T16:30:02Z</dcterms:modified>
</cp:coreProperties>
</file>