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8837-5DBB-491B-9046-2CF271795AB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503FE60-C767-4EED-AF9F-21DC13FB930E}">
      <dgm:prSet phldrT="[Text]"/>
      <dgm:spPr/>
      <dgm:t>
        <a:bodyPr/>
        <a:lstStyle/>
        <a:p>
          <a:r>
            <a:rPr lang="en-US" dirty="0"/>
            <a:t>Serializable</a:t>
          </a:r>
          <a:endParaRPr lang="nl-NL" dirty="0"/>
        </a:p>
      </dgm:t>
    </dgm:pt>
    <dgm:pt modelId="{0C2D02E4-884F-416B-A78C-E0CD6BC7DD1E}" type="parTrans" cxnId="{DB8829A6-7DAD-4E73-A660-F7F6FF7C1634}">
      <dgm:prSet/>
      <dgm:spPr/>
      <dgm:t>
        <a:bodyPr/>
        <a:lstStyle/>
        <a:p>
          <a:endParaRPr lang="nl-NL"/>
        </a:p>
      </dgm:t>
    </dgm:pt>
    <dgm:pt modelId="{6E235D28-082C-4386-B23D-687EAA5E1F4C}" type="sibTrans" cxnId="{DB8829A6-7DAD-4E73-A660-F7F6FF7C1634}">
      <dgm:prSet/>
      <dgm:spPr/>
      <dgm:t>
        <a:bodyPr/>
        <a:lstStyle/>
        <a:p>
          <a:endParaRPr lang="nl-NL"/>
        </a:p>
      </dgm:t>
    </dgm:pt>
    <dgm:pt modelId="{910B80A7-D60E-40E2-A38C-066B00E9313A}">
      <dgm:prSet phldrT="[Text]"/>
      <dgm:spPr/>
      <dgm:t>
        <a:bodyPr/>
        <a:lstStyle/>
        <a:p>
          <a:r>
            <a:rPr lang="en-US" dirty="0"/>
            <a:t>List -&gt; Vector, Point</a:t>
          </a:r>
          <a:endParaRPr lang="nl-NL" dirty="0"/>
        </a:p>
      </dgm:t>
    </dgm:pt>
    <dgm:pt modelId="{375E37A8-3933-41FB-AB35-B45C6C1D351B}" type="parTrans" cxnId="{7836C459-5FA8-439A-BB4C-1E3ECFC5C0FC}">
      <dgm:prSet/>
      <dgm:spPr/>
      <dgm:t>
        <a:bodyPr/>
        <a:lstStyle/>
        <a:p>
          <a:endParaRPr lang="nl-NL"/>
        </a:p>
      </dgm:t>
    </dgm:pt>
    <dgm:pt modelId="{91D2A1FB-AFEE-42B6-B950-2601408A71F6}" type="sibTrans" cxnId="{7836C459-5FA8-439A-BB4C-1E3ECFC5C0FC}">
      <dgm:prSet/>
      <dgm:spPr/>
      <dgm:t>
        <a:bodyPr/>
        <a:lstStyle/>
        <a:p>
          <a:endParaRPr lang="nl-NL"/>
        </a:p>
      </dgm:t>
    </dgm:pt>
    <dgm:pt modelId="{B66E7045-4EF4-45C9-95B4-7B8C74CFBBF1}">
      <dgm:prSet phldrT="[Text]"/>
      <dgm:spPr/>
      <dgm:t>
        <a:bodyPr/>
        <a:lstStyle/>
        <a:p>
          <a:r>
            <a:rPr lang="en-US" dirty="0"/>
            <a:t>Vector[Vector]</a:t>
          </a:r>
          <a:endParaRPr lang="nl-NL" dirty="0"/>
        </a:p>
      </dgm:t>
    </dgm:pt>
    <dgm:pt modelId="{211B7288-AD6D-4101-8BBE-B8431CD53435}" type="parTrans" cxnId="{DB81BE8B-40FA-440E-AF4A-797EFB8905B3}">
      <dgm:prSet/>
      <dgm:spPr/>
      <dgm:t>
        <a:bodyPr/>
        <a:lstStyle/>
        <a:p>
          <a:endParaRPr lang="nl-NL"/>
        </a:p>
      </dgm:t>
    </dgm:pt>
    <dgm:pt modelId="{C1091E2E-5C26-47B7-8ED9-66584A777A31}" type="sibTrans" cxnId="{DB81BE8B-40FA-440E-AF4A-797EFB8905B3}">
      <dgm:prSet/>
      <dgm:spPr/>
      <dgm:t>
        <a:bodyPr/>
        <a:lstStyle/>
        <a:p>
          <a:endParaRPr lang="nl-NL"/>
        </a:p>
      </dgm:t>
    </dgm:pt>
    <dgm:pt modelId="{BC7EB86F-FC36-44FD-935D-ADEA7F2CB856}">
      <dgm:prSet phldrT="[Text]"/>
      <dgm:spPr/>
      <dgm:t>
        <a:bodyPr/>
        <a:lstStyle/>
        <a:p>
          <a:r>
            <a:rPr lang="en-US" dirty="0"/>
            <a:t>Matrix</a:t>
          </a:r>
          <a:endParaRPr lang="nl-NL" dirty="0"/>
        </a:p>
      </dgm:t>
    </dgm:pt>
    <dgm:pt modelId="{C2299E9B-B791-4EE8-9788-F12F49DB6D93}" type="parTrans" cxnId="{7E23A762-0F7B-402A-87C7-3BDDB6179F5A}">
      <dgm:prSet/>
      <dgm:spPr/>
      <dgm:t>
        <a:bodyPr/>
        <a:lstStyle/>
        <a:p>
          <a:endParaRPr lang="nl-NL"/>
        </a:p>
      </dgm:t>
    </dgm:pt>
    <dgm:pt modelId="{03037568-EA79-42EF-898C-69C0121D9C58}" type="sibTrans" cxnId="{7E23A762-0F7B-402A-87C7-3BDDB6179F5A}">
      <dgm:prSet/>
      <dgm:spPr/>
      <dgm:t>
        <a:bodyPr/>
        <a:lstStyle/>
        <a:p>
          <a:endParaRPr lang="nl-NL"/>
        </a:p>
      </dgm:t>
    </dgm:pt>
    <dgm:pt modelId="{8EF8B73D-645D-4C24-A93F-9B0F3D85D0FD}">
      <dgm:prSet phldrT="[Text]"/>
      <dgm:spPr/>
      <dgm:t>
        <a:bodyPr/>
        <a:lstStyle/>
        <a:p>
          <a:r>
            <a:rPr lang="en-US" dirty="0"/>
            <a:t>Line</a:t>
          </a:r>
          <a:endParaRPr lang="nl-NL" dirty="0"/>
        </a:p>
      </dgm:t>
    </dgm:pt>
    <dgm:pt modelId="{A24D958F-A5C7-4AC3-96A6-41EC10B17800}" type="parTrans" cxnId="{51D95AA0-3305-450B-B33E-654039353A15}">
      <dgm:prSet/>
      <dgm:spPr/>
      <dgm:t>
        <a:bodyPr/>
        <a:lstStyle/>
        <a:p>
          <a:endParaRPr lang="nl-NL"/>
        </a:p>
      </dgm:t>
    </dgm:pt>
    <dgm:pt modelId="{9BBC81A9-183B-4A2B-AFFC-9DF7637F2F30}" type="sibTrans" cxnId="{51D95AA0-3305-450B-B33E-654039353A15}">
      <dgm:prSet/>
      <dgm:spPr/>
      <dgm:t>
        <a:bodyPr/>
        <a:lstStyle/>
        <a:p>
          <a:endParaRPr lang="nl-NL"/>
        </a:p>
      </dgm:t>
    </dgm:pt>
    <dgm:pt modelId="{8A097B10-F045-46BB-B1B1-72B50EDA8108}">
      <dgm:prSet phldrT="[Text]"/>
      <dgm:spPr/>
      <dgm:t>
        <a:bodyPr/>
        <a:lstStyle/>
        <a:p>
          <a:r>
            <a:rPr lang="en-US" dirty="0"/>
            <a:t>Polygon</a:t>
          </a:r>
          <a:endParaRPr lang="nl-NL" dirty="0"/>
        </a:p>
      </dgm:t>
    </dgm:pt>
    <dgm:pt modelId="{43B26ECC-B04B-4804-99FF-0D02A13DD40C}" type="parTrans" cxnId="{017CA2C4-F68F-40E5-B911-04F5AFFB7F13}">
      <dgm:prSet/>
      <dgm:spPr/>
      <dgm:t>
        <a:bodyPr/>
        <a:lstStyle/>
        <a:p>
          <a:endParaRPr lang="nl-NL"/>
        </a:p>
      </dgm:t>
    </dgm:pt>
    <dgm:pt modelId="{22087AEE-0F2A-4B28-97BF-071F9669CEA4}" type="sibTrans" cxnId="{017CA2C4-F68F-40E5-B911-04F5AFFB7F13}">
      <dgm:prSet/>
      <dgm:spPr/>
      <dgm:t>
        <a:bodyPr/>
        <a:lstStyle/>
        <a:p>
          <a:endParaRPr lang="nl-NL"/>
        </a:p>
      </dgm:t>
    </dgm:pt>
    <dgm:pt modelId="{EDFB4ED5-46D8-4D16-A24F-88765E9CE37B}">
      <dgm:prSet phldrT="[Text]"/>
      <dgm:spPr/>
      <dgm:t>
        <a:bodyPr/>
        <a:lstStyle/>
        <a:p>
          <a:r>
            <a:rPr lang="en-US" dirty="0"/>
            <a:t>Color</a:t>
          </a:r>
          <a:endParaRPr lang="nl-NL" dirty="0"/>
        </a:p>
      </dgm:t>
    </dgm:pt>
    <dgm:pt modelId="{8DAC9960-8CD8-4345-B98C-6BF6F67D6410}" type="parTrans" cxnId="{5FA73787-A11E-4CE4-A44C-470065AD5B3A}">
      <dgm:prSet/>
      <dgm:spPr/>
      <dgm:t>
        <a:bodyPr/>
        <a:lstStyle/>
        <a:p>
          <a:endParaRPr lang="nl-NL"/>
        </a:p>
      </dgm:t>
    </dgm:pt>
    <dgm:pt modelId="{D890968B-3136-4668-9D99-44948777C9A8}" type="sibTrans" cxnId="{5FA73787-A11E-4CE4-A44C-470065AD5B3A}">
      <dgm:prSet/>
      <dgm:spPr/>
      <dgm:t>
        <a:bodyPr/>
        <a:lstStyle/>
        <a:p>
          <a:endParaRPr lang="nl-NL"/>
        </a:p>
      </dgm:t>
    </dgm:pt>
    <dgm:pt modelId="{AD5666CE-67F4-4911-8095-2AA1C1B8DE1E}">
      <dgm:prSet phldrT="[Text]"/>
      <dgm:spPr/>
      <dgm:t>
        <a:bodyPr/>
        <a:lstStyle/>
        <a:p>
          <a:r>
            <a:rPr lang="en-US" dirty="0" err="1"/>
            <a:t>BuildingPy</a:t>
          </a:r>
          <a:endParaRPr lang="nl-NL" dirty="0"/>
        </a:p>
      </dgm:t>
    </dgm:pt>
    <dgm:pt modelId="{A9373731-AB6A-4E90-B8D8-83793B8C461F}" type="parTrans" cxnId="{D938FE45-9EA4-4617-A91B-74236F8EFF3F}">
      <dgm:prSet/>
      <dgm:spPr/>
      <dgm:t>
        <a:bodyPr/>
        <a:lstStyle/>
        <a:p>
          <a:endParaRPr lang="nl-NL"/>
        </a:p>
      </dgm:t>
    </dgm:pt>
    <dgm:pt modelId="{8FA03281-C4AD-446B-92FA-DDBB6E293E0B}" type="sibTrans" cxnId="{D938FE45-9EA4-4617-A91B-74236F8EFF3F}">
      <dgm:prSet/>
      <dgm:spPr/>
      <dgm:t>
        <a:bodyPr/>
        <a:lstStyle/>
        <a:p>
          <a:endParaRPr lang="nl-NL"/>
        </a:p>
      </dgm:t>
    </dgm:pt>
    <dgm:pt modelId="{EDC0326A-F19D-4B80-88CA-7E7767725AA9}">
      <dgm:prSet phldrT="[Text]"/>
      <dgm:spPr/>
      <dgm:t>
        <a:bodyPr/>
        <a:lstStyle/>
        <a:p>
          <a:r>
            <a:rPr lang="en-US" dirty="0"/>
            <a:t>Mesh</a:t>
          </a:r>
          <a:endParaRPr lang="nl-NL" dirty="0"/>
        </a:p>
      </dgm:t>
    </dgm:pt>
    <dgm:pt modelId="{13D8C743-BF12-4F2F-8EAB-AC375C4BF081}" type="parTrans" cxnId="{7594DF8F-E93B-4C32-AB03-CD1DEF102C54}">
      <dgm:prSet/>
      <dgm:spPr/>
      <dgm:t>
        <a:bodyPr/>
        <a:lstStyle/>
        <a:p>
          <a:endParaRPr lang="nl-NL"/>
        </a:p>
      </dgm:t>
    </dgm:pt>
    <dgm:pt modelId="{4562BFA7-4FFB-4875-9BE0-B8834F04E82C}" type="sibTrans" cxnId="{7594DF8F-E93B-4C32-AB03-CD1DEF102C54}">
      <dgm:prSet/>
      <dgm:spPr/>
      <dgm:t>
        <a:bodyPr/>
        <a:lstStyle/>
        <a:p>
          <a:endParaRPr lang="nl-NL"/>
        </a:p>
      </dgm:t>
    </dgm:pt>
    <dgm:pt modelId="{5655A5DF-F618-4361-8ED7-78188AF84E60}">
      <dgm:prSet phldrT="[Text]"/>
      <dgm:spPr/>
      <dgm:t>
        <a:bodyPr/>
        <a:lstStyle/>
        <a:p>
          <a:r>
            <a:rPr lang="en-US" dirty="0"/>
            <a:t>Arc</a:t>
          </a:r>
          <a:endParaRPr lang="nl-NL" dirty="0"/>
        </a:p>
      </dgm:t>
    </dgm:pt>
    <dgm:pt modelId="{5734B9B1-385B-4B2A-AA55-C11911D9A9DD}" type="parTrans" cxnId="{AA35D722-58EB-42DF-BC01-4958D9AAC7D3}">
      <dgm:prSet/>
      <dgm:spPr/>
      <dgm:t>
        <a:bodyPr/>
        <a:lstStyle/>
        <a:p>
          <a:endParaRPr lang="nl-NL"/>
        </a:p>
      </dgm:t>
    </dgm:pt>
    <dgm:pt modelId="{D3824B33-0172-482D-9670-C221DD10841D}" type="sibTrans" cxnId="{AA35D722-58EB-42DF-BC01-4958D9AAC7D3}">
      <dgm:prSet/>
      <dgm:spPr/>
      <dgm:t>
        <a:bodyPr/>
        <a:lstStyle/>
        <a:p>
          <a:endParaRPr lang="nl-NL"/>
        </a:p>
      </dgm:t>
    </dgm:pt>
    <dgm:pt modelId="{E42E37FB-B8FD-4334-8083-839F095E20F9}">
      <dgm:prSet phldrT="[Text]"/>
      <dgm:spPr/>
      <dgm:t>
        <a:bodyPr/>
        <a:lstStyle/>
        <a:p>
          <a:r>
            <a:rPr lang="en-US" dirty="0"/>
            <a:t>List[Line] -&gt; </a:t>
          </a:r>
          <a:r>
            <a:rPr lang="en-US" dirty="0" err="1"/>
            <a:t>PolyCurve</a:t>
          </a:r>
          <a:endParaRPr lang="nl-NL" dirty="0"/>
        </a:p>
      </dgm:t>
    </dgm:pt>
    <dgm:pt modelId="{8FC5C132-AC75-4824-A558-5E6B0BE084B5}" type="parTrans" cxnId="{26819D1D-666C-4097-A23A-9155C47DFCDE}">
      <dgm:prSet/>
      <dgm:spPr/>
      <dgm:t>
        <a:bodyPr/>
        <a:lstStyle/>
        <a:p>
          <a:endParaRPr lang="nl-NL"/>
        </a:p>
      </dgm:t>
    </dgm:pt>
    <dgm:pt modelId="{9EB59FA8-34F0-4A88-AF20-ABFCE661D8B6}" type="sibTrans" cxnId="{26819D1D-666C-4097-A23A-9155C47DFCDE}">
      <dgm:prSet/>
      <dgm:spPr/>
      <dgm:t>
        <a:bodyPr/>
        <a:lstStyle/>
        <a:p>
          <a:endParaRPr lang="nl-NL"/>
        </a:p>
      </dgm:t>
    </dgm:pt>
    <dgm:pt modelId="{5A1B9F10-695C-4E24-9BF0-6B92AEB5C6AD}" type="pres">
      <dgm:prSet presAssocID="{204D8837-5DBB-491B-9046-2CF271795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F2FA4-7008-4E19-8E19-674AF36D74BA}" type="pres">
      <dgm:prSet presAssocID="{B503FE60-C767-4EED-AF9F-21DC13FB930E}" presName="vertOne" presStyleCnt="0"/>
      <dgm:spPr/>
    </dgm:pt>
    <dgm:pt modelId="{00C44FFE-121D-4A99-8F70-BF9FBB00EFBF}" type="pres">
      <dgm:prSet presAssocID="{B503FE60-C767-4EED-AF9F-21DC13FB930E}" presName="txOne" presStyleLbl="node0" presStyleIdx="0" presStyleCnt="1">
        <dgm:presLayoutVars>
          <dgm:chPref val="3"/>
        </dgm:presLayoutVars>
      </dgm:prSet>
      <dgm:spPr/>
    </dgm:pt>
    <dgm:pt modelId="{12E7773A-7335-49BF-A31C-D99581297130}" type="pres">
      <dgm:prSet presAssocID="{B503FE60-C767-4EED-AF9F-21DC13FB930E}" presName="parTransOne" presStyleCnt="0"/>
      <dgm:spPr/>
    </dgm:pt>
    <dgm:pt modelId="{8B1A5913-6392-43B8-B744-4025A4C5CA8C}" type="pres">
      <dgm:prSet presAssocID="{B503FE60-C767-4EED-AF9F-21DC13FB930E}" presName="horzOne" presStyleCnt="0"/>
      <dgm:spPr/>
    </dgm:pt>
    <dgm:pt modelId="{922D0556-6002-403C-9FC9-1C70A6D400AE}" type="pres">
      <dgm:prSet presAssocID="{910B80A7-D60E-40E2-A38C-066B00E9313A}" presName="vertTwo" presStyleCnt="0"/>
      <dgm:spPr/>
    </dgm:pt>
    <dgm:pt modelId="{F8CA7072-7D18-45BD-B732-FDE65178DFD2}" type="pres">
      <dgm:prSet presAssocID="{910B80A7-D60E-40E2-A38C-066B00E9313A}" presName="txTwo" presStyleLbl="node2" presStyleIdx="0" presStyleCnt="3">
        <dgm:presLayoutVars>
          <dgm:chPref val="3"/>
        </dgm:presLayoutVars>
      </dgm:prSet>
      <dgm:spPr/>
    </dgm:pt>
    <dgm:pt modelId="{E7B74512-D65F-482F-B769-F2BC7DEFFC6F}" type="pres">
      <dgm:prSet presAssocID="{910B80A7-D60E-40E2-A38C-066B00E9313A}" presName="parTransTwo" presStyleCnt="0"/>
      <dgm:spPr/>
    </dgm:pt>
    <dgm:pt modelId="{55870E53-83A0-4EC5-B167-D242B758BC1B}" type="pres">
      <dgm:prSet presAssocID="{910B80A7-D60E-40E2-A38C-066B00E9313A}" presName="horzTwo" presStyleCnt="0"/>
      <dgm:spPr/>
    </dgm:pt>
    <dgm:pt modelId="{9DA93D12-2924-420A-92A6-89862793DAE0}" type="pres">
      <dgm:prSet presAssocID="{B66E7045-4EF4-45C9-95B4-7B8C74CFBBF1}" presName="vertThree" presStyleCnt="0"/>
      <dgm:spPr/>
    </dgm:pt>
    <dgm:pt modelId="{88449BF3-A25A-487C-88F8-EEAF95EDF8B5}" type="pres">
      <dgm:prSet presAssocID="{B66E7045-4EF4-45C9-95B4-7B8C74CFBBF1}" presName="txThree" presStyleLbl="node3" presStyleIdx="0" presStyleCnt="2">
        <dgm:presLayoutVars>
          <dgm:chPref val="3"/>
        </dgm:presLayoutVars>
      </dgm:prSet>
      <dgm:spPr/>
    </dgm:pt>
    <dgm:pt modelId="{32D1FCBF-D515-45BC-8E9A-9C760AD27953}" type="pres">
      <dgm:prSet presAssocID="{B66E7045-4EF4-45C9-95B4-7B8C74CFBBF1}" presName="parTransThree" presStyleCnt="0"/>
      <dgm:spPr/>
    </dgm:pt>
    <dgm:pt modelId="{B8C9306F-0BD7-4082-9E8E-C9AB2A8032F4}" type="pres">
      <dgm:prSet presAssocID="{B66E7045-4EF4-45C9-95B4-7B8C74CFBBF1}" presName="horzThree" presStyleCnt="0"/>
      <dgm:spPr/>
    </dgm:pt>
    <dgm:pt modelId="{25016B96-62E2-46AD-9348-47BD36794692}" type="pres">
      <dgm:prSet presAssocID="{BC7EB86F-FC36-44FD-935D-ADEA7F2CB856}" presName="vertFour" presStyleCnt="0">
        <dgm:presLayoutVars>
          <dgm:chPref val="3"/>
        </dgm:presLayoutVars>
      </dgm:prSet>
      <dgm:spPr/>
    </dgm:pt>
    <dgm:pt modelId="{5E898404-FC17-4382-862F-DA4F053D865B}" type="pres">
      <dgm:prSet presAssocID="{BC7EB86F-FC36-44FD-935D-ADEA7F2CB856}" presName="txFour" presStyleLbl="node4" presStyleIdx="0" presStyleCnt="5">
        <dgm:presLayoutVars>
          <dgm:chPref val="3"/>
        </dgm:presLayoutVars>
      </dgm:prSet>
      <dgm:spPr/>
    </dgm:pt>
    <dgm:pt modelId="{FD96EF7A-3913-4F83-84DE-87C5E80A20B8}" type="pres">
      <dgm:prSet presAssocID="{BC7EB86F-FC36-44FD-935D-ADEA7F2CB856}" presName="horzFour" presStyleCnt="0"/>
      <dgm:spPr/>
    </dgm:pt>
    <dgm:pt modelId="{2053E218-9490-4E28-B047-F58C68C31922}" type="pres">
      <dgm:prSet presAssocID="{03037568-EA79-42EF-898C-69C0121D9C58}" presName="sibSpaceFour" presStyleCnt="0"/>
      <dgm:spPr/>
    </dgm:pt>
    <dgm:pt modelId="{887770CF-B2C8-4439-8F5D-DDBFA3AB7DAC}" type="pres">
      <dgm:prSet presAssocID="{8EF8B73D-645D-4C24-A93F-9B0F3D85D0FD}" presName="vertFour" presStyleCnt="0">
        <dgm:presLayoutVars>
          <dgm:chPref val="3"/>
        </dgm:presLayoutVars>
      </dgm:prSet>
      <dgm:spPr/>
    </dgm:pt>
    <dgm:pt modelId="{CF784A2C-9128-4C2E-8B5E-EFAFA46C9CA3}" type="pres">
      <dgm:prSet presAssocID="{8EF8B73D-645D-4C24-A93F-9B0F3D85D0FD}" presName="txFour" presStyleLbl="node4" presStyleIdx="1" presStyleCnt="5">
        <dgm:presLayoutVars>
          <dgm:chPref val="3"/>
        </dgm:presLayoutVars>
      </dgm:prSet>
      <dgm:spPr/>
    </dgm:pt>
    <dgm:pt modelId="{F1A5E749-85AD-422B-9144-8AF1F35F006B}" type="pres">
      <dgm:prSet presAssocID="{8EF8B73D-645D-4C24-A93F-9B0F3D85D0FD}" presName="parTransFour" presStyleCnt="0"/>
      <dgm:spPr/>
    </dgm:pt>
    <dgm:pt modelId="{B434FA97-B30A-43FE-BEAF-A5434291F6DA}" type="pres">
      <dgm:prSet presAssocID="{8EF8B73D-645D-4C24-A93F-9B0F3D85D0FD}" presName="horzFour" presStyleCnt="0"/>
      <dgm:spPr/>
    </dgm:pt>
    <dgm:pt modelId="{A4170E11-C129-413C-9FD7-3FF3661BB910}" type="pres">
      <dgm:prSet presAssocID="{5655A5DF-F618-4361-8ED7-78188AF84E60}" presName="vertFour" presStyleCnt="0">
        <dgm:presLayoutVars>
          <dgm:chPref val="3"/>
        </dgm:presLayoutVars>
      </dgm:prSet>
      <dgm:spPr/>
    </dgm:pt>
    <dgm:pt modelId="{E15B83D5-DD8B-4339-98D2-E657665C56B9}" type="pres">
      <dgm:prSet presAssocID="{5655A5DF-F618-4361-8ED7-78188AF84E60}" presName="txFour" presStyleLbl="node4" presStyleIdx="2" presStyleCnt="5">
        <dgm:presLayoutVars>
          <dgm:chPref val="3"/>
        </dgm:presLayoutVars>
      </dgm:prSet>
      <dgm:spPr/>
    </dgm:pt>
    <dgm:pt modelId="{36E5A458-A1C5-4795-B041-DAA1A15BEA5F}" type="pres">
      <dgm:prSet presAssocID="{5655A5DF-F618-4361-8ED7-78188AF84E60}" presName="horzFour" presStyleCnt="0"/>
      <dgm:spPr/>
    </dgm:pt>
    <dgm:pt modelId="{8A5CBC43-63B7-43FD-A9F5-3A8D701D8398}" type="pres">
      <dgm:prSet presAssocID="{D3824B33-0172-482D-9670-C221DD10841D}" presName="sibSpaceFour" presStyleCnt="0"/>
      <dgm:spPr/>
    </dgm:pt>
    <dgm:pt modelId="{5BC1C79C-347B-4732-8860-60120CB33415}" type="pres">
      <dgm:prSet presAssocID="{E42E37FB-B8FD-4334-8083-839F095E20F9}" presName="vertFour" presStyleCnt="0">
        <dgm:presLayoutVars>
          <dgm:chPref val="3"/>
        </dgm:presLayoutVars>
      </dgm:prSet>
      <dgm:spPr/>
    </dgm:pt>
    <dgm:pt modelId="{956B3198-C94D-459A-B56C-E4B99F2F095D}" type="pres">
      <dgm:prSet presAssocID="{E42E37FB-B8FD-4334-8083-839F095E20F9}" presName="txFour" presStyleLbl="node4" presStyleIdx="3" presStyleCnt="5">
        <dgm:presLayoutVars>
          <dgm:chPref val="3"/>
        </dgm:presLayoutVars>
      </dgm:prSet>
      <dgm:spPr/>
    </dgm:pt>
    <dgm:pt modelId="{0121F990-78B2-4990-BF9E-12570639E52E}" type="pres">
      <dgm:prSet presAssocID="{E42E37FB-B8FD-4334-8083-839F095E20F9}" presName="horzFour" presStyleCnt="0"/>
      <dgm:spPr/>
    </dgm:pt>
    <dgm:pt modelId="{4F59A887-4538-4FA8-B906-92B46142BE7A}" type="pres">
      <dgm:prSet presAssocID="{9BBC81A9-183B-4A2B-AFFC-9DF7637F2F30}" presName="sibSpaceFour" presStyleCnt="0"/>
      <dgm:spPr/>
    </dgm:pt>
    <dgm:pt modelId="{36782C01-46AF-4141-B8C6-B715F6D99EDC}" type="pres">
      <dgm:prSet presAssocID="{8A097B10-F045-46BB-B1B1-72B50EDA8108}" presName="vertFour" presStyleCnt="0">
        <dgm:presLayoutVars>
          <dgm:chPref val="3"/>
        </dgm:presLayoutVars>
      </dgm:prSet>
      <dgm:spPr/>
    </dgm:pt>
    <dgm:pt modelId="{272F9CC5-3CFF-4615-B734-DAA46D7F24BB}" type="pres">
      <dgm:prSet presAssocID="{8A097B10-F045-46BB-B1B1-72B50EDA8108}" presName="txFour" presStyleLbl="node4" presStyleIdx="4" presStyleCnt="5">
        <dgm:presLayoutVars>
          <dgm:chPref val="3"/>
        </dgm:presLayoutVars>
      </dgm:prSet>
      <dgm:spPr/>
    </dgm:pt>
    <dgm:pt modelId="{0C757770-7DF2-4660-8561-A7310E638C05}" type="pres">
      <dgm:prSet presAssocID="{8A097B10-F045-46BB-B1B1-72B50EDA8108}" presName="horzFour" presStyleCnt="0"/>
      <dgm:spPr/>
    </dgm:pt>
    <dgm:pt modelId="{1EE7214B-FD22-48EF-A1EC-F07BF8BE0C4C}" type="pres">
      <dgm:prSet presAssocID="{C1091E2E-5C26-47B7-8ED9-66584A777A31}" presName="sibSpaceThree" presStyleCnt="0"/>
      <dgm:spPr/>
    </dgm:pt>
    <dgm:pt modelId="{581FD274-3CDE-4BC1-871C-E537683A0C9C}" type="pres">
      <dgm:prSet presAssocID="{EDFB4ED5-46D8-4D16-A24F-88765E9CE37B}" presName="vertThree" presStyleCnt="0"/>
      <dgm:spPr/>
    </dgm:pt>
    <dgm:pt modelId="{00A2F657-58A2-45E1-B128-E3A6F3CB1E00}" type="pres">
      <dgm:prSet presAssocID="{EDFB4ED5-46D8-4D16-A24F-88765E9CE37B}" presName="txThree" presStyleLbl="node3" presStyleIdx="1" presStyleCnt="2">
        <dgm:presLayoutVars>
          <dgm:chPref val="3"/>
        </dgm:presLayoutVars>
      </dgm:prSet>
      <dgm:spPr/>
    </dgm:pt>
    <dgm:pt modelId="{1AEBCA98-F582-4815-8442-78997B7748AB}" type="pres">
      <dgm:prSet presAssocID="{EDFB4ED5-46D8-4D16-A24F-88765E9CE37B}" presName="horzThree" presStyleCnt="0"/>
      <dgm:spPr/>
    </dgm:pt>
    <dgm:pt modelId="{D1ABA158-3328-45D6-8AB7-B049A79F8E02}" type="pres">
      <dgm:prSet presAssocID="{91D2A1FB-AFEE-42B6-B950-2601408A71F6}" presName="sibSpaceTwo" presStyleCnt="0"/>
      <dgm:spPr/>
    </dgm:pt>
    <dgm:pt modelId="{04E5111B-89D2-474A-9367-A63D7F6E8056}" type="pres">
      <dgm:prSet presAssocID="{AD5666CE-67F4-4911-8095-2AA1C1B8DE1E}" presName="vertTwo" presStyleCnt="0"/>
      <dgm:spPr/>
    </dgm:pt>
    <dgm:pt modelId="{71506342-9E89-4299-AC4C-F3C7565489D0}" type="pres">
      <dgm:prSet presAssocID="{AD5666CE-67F4-4911-8095-2AA1C1B8DE1E}" presName="txTwo" presStyleLbl="node2" presStyleIdx="1" presStyleCnt="3">
        <dgm:presLayoutVars>
          <dgm:chPref val="3"/>
        </dgm:presLayoutVars>
      </dgm:prSet>
      <dgm:spPr/>
    </dgm:pt>
    <dgm:pt modelId="{A80DB5B4-63EB-4B95-BEF0-1F7AE37560D0}" type="pres">
      <dgm:prSet presAssocID="{AD5666CE-67F4-4911-8095-2AA1C1B8DE1E}" presName="horzTwo" presStyleCnt="0"/>
      <dgm:spPr/>
    </dgm:pt>
    <dgm:pt modelId="{DDCF4E85-754E-4836-A335-F59BCFF572DD}" type="pres">
      <dgm:prSet presAssocID="{8FA03281-C4AD-446B-92FA-DDBB6E293E0B}" presName="sibSpaceTwo" presStyleCnt="0"/>
      <dgm:spPr/>
    </dgm:pt>
    <dgm:pt modelId="{ADF08FFC-42A9-4E62-AF2C-7AD2610D4433}" type="pres">
      <dgm:prSet presAssocID="{EDC0326A-F19D-4B80-88CA-7E7767725AA9}" presName="vertTwo" presStyleCnt="0"/>
      <dgm:spPr/>
    </dgm:pt>
    <dgm:pt modelId="{DE4D10ED-0965-4AF4-A16B-F6886F9E5145}" type="pres">
      <dgm:prSet presAssocID="{EDC0326A-F19D-4B80-88CA-7E7767725AA9}" presName="txTwo" presStyleLbl="node2" presStyleIdx="2" presStyleCnt="3">
        <dgm:presLayoutVars>
          <dgm:chPref val="3"/>
        </dgm:presLayoutVars>
      </dgm:prSet>
      <dgm:spPr/>
    </dgm:pt>
    <dgm:pt modelId="{42F9FAE5-4E79-446B-B8E1-EEB052692941}" type="pres">
      <dgm:prSet presAssocID="{EDC0326A-F19D-4B80-88CA-7E7767725AA9}" presName="horzTwo" presStyleCnt="0"/>
      <dgm:spPr/>
    </dgm:pt>
  </dgm:ptLst>
  <dgm:cxnLst>
    <dgm:cxn modelId="{26819D1D-666C-4097-A23A-9155C47DFCDE}" srcId="{8EF8B73D-645D-4C24-A93F-9B0F3D85D0FD}" destId="{E42E37FB-B8FD-4334-8083-839F095E20F9}" srcOrd="1" destOrd="0" parTransId="{8FC5C132-AC75-4824-A558-5E6B0BE084B5}" sibTransId="{9EB59FA8-34F0-4A88-AF20-ABFCE661D8B6}"/>
    <dgm:cxn modelId="{AA35D722-58EB-42DF-BC01-4958D9AAC7D3}" srcId="{8EF8B73D-645D-4C24-A93F-9B0F3D85D0FD}" destId="{5655A5DF-F618-4361-8ED7-78188AF84E60}" srcOrd="0" destOrd="0" parTransId="{5734B9B1-385B-4B2A-AA55-C11911D9A9DD}" sibTransId="{D3824B33-0172-482D-9670-C221DD10841D}"/>
    <dgm:cxn modelId="{7E23A762-0F7B-402A-87C7-3BDDB6179F5A}" srcId="{B66E7045-4EF4-45C9-95B4-7B8C74CFBBF1}" destId="{BC7EB86F-FC36-44FD-935D-ADEA7F2CB856}" srcOrd="0" destOrd="0" parTransId="{C2299E9B-B791-4EE8-9788-F12F49DB6D93}" sibTransId="{03037568-EA79-42EF-898C-69C0121D9C58}"/>
    <dgm:cxn modelId="{D938FE45-9EA4-4617-A91B-74236F8EFF3F}" srcId="{B503FE60-C767-4EED-AF9F-21DC13FB930E}" destId="{AD5666CE-67F4-4911-8095-2AA1C1B8DE1E}" srcOrd="1" destOrd="0" parTransId="{A9373731-AB6A-4E90-B8D8-83793B8C461F}" sibTransId="{8FA03281-C4AD-446B-92FA-DDBB6E293E0B}"/>
    <dgm:cxn modelId="{DC87D76A-B331-4B42-A581-50F42DE25689}" type="presOf" srcId="{EDC0326A-F19D-4B80-88CA-7E7767725AA9}" destId="{DE4D10ED-0965-4AF4-A16B-F6886F9E5145}" srcOrd="0" destOrd="0" presId="urn:microsoft.com/office/officeart/2005/8/layout/architecture"/>
    <dgm:cxn modelId="{7836C459-5FA8-439A-BB4C-1E3ECFC5C0FC}" srcId="{B503FE60-C767-4EED-AF9F-21DC13FB930E}" destId="{910B80A7-D60E-40E2-A38C-066B00E9313A}" srcOrd="0" destOrd="0" parTransId="{375E37A8-3933-41FB-AB35-B45C6C1D351B}" sibTransId="{91D2A1FB-AFEE-42B6-B950-2601408A71F6}"/>
    <dgm:cxn modelId="{5FA73787-A11E-4CE4-A44C-470065AD5B3A}" srcId="{910B80A7-D60E-40E2-A38C-066B00E9313A}" destId="{EDFB4ED5-46D8-4D16-A24F-88765E9CE37B}" srcOrd="1" destOrd="0" parTransId="{8DAC9960-8CD8-4345-B98C-6BF6F67D6410}" sibTransId="{D890968B-3136-4668-9D99-44948777C9A8}"/>
    <dgm:cxn modelId="{DB81BE8B-40FA-440E-AF4A-797EFB8905B3}" srcId="{910B80A7-D60E-40E2-A38C-066B00E9313A}" destId="{B66E7045-4EF4-45C9-95B4-7B8C74CFBBF1}" srcOrd="0" destOrd="0" parTransId="{211B7288-AD6D-4101-8BBE-B8431CD53435}" sibTransId="{C1091E2E-5C26-47B7-8ED9-66584A777A31}"/>
    <dgm:cxn modelId="{7594DF8F-E93B-4C32-AB03-CD1DEF102C54}" srcId="{B503FE60-C767-4EED-AF9F-21DC13FB930E}" destId="{EDC0326A-F19D-4B80-88CA-7E7767725AA9}" srcOrd="2" destOrd="0" parTransId="{13D8C743-BF12-4F2F-8EAB-AC375C4BF081}" sibTransId="{4562BFA7-4FFB-4875-9BE0-B8834F04E82C}"/>
    <dgm:cxn modelId="{73E49391-B224-4A25-8D8D-31998E2D08A4}" type="presOf" srcId="{8A097B10-F045-46BB-B1B1-72B50EDA8108}" destId="{272F9CC5-3CFF-4615-B734-DAA46D7F24BB}" srcOrd="0" destOrd="0" presId="urn:microsoft.com/office/officeart/2005/8/layout/architecture"/>
    <dgm:cxn modelId="{51D95AA0-3305-450B-B33E-654039353A15}" srcId="{B66E7045-4EF4-45C9-95B4-7B8C74CFBBF1}" destId="{8EF8B73D-645D-4C24-A93F-9B0F3D85D0FD}" srcOrd="1" destOrd="0" parTransId="{A24D958F-A5C7-4AC3-96A6-41EC10B17800}" sibTransId="{9BBC81A9-183B-4A2B-AFFC-9DF7637F2F30}"/>
    <dgm:cxn modelId="{DB8829A6-7DAD-4E73-A660-F7F6FF7C1634}" srcId="{204D8837-5DBB-491B-9046-2CF271795AB8}" destId="{B503FE60-C767-4EED-AF9F-21DC13FB930E}" srcOrd="0" destOrd="0" parTransId="{0C2D02E4-884F-416B-A78C-E0CD6BC7DD1E}" sibTransId="{6E235D28-082C-4386-B23D-687EAA5E1F4C}"/>
    <dgm:cxn modelId="{A785D7A7-5823-4D10-AE4B-F4F41FFC9438}" type="presOf" srcId="{E42E37FB-B8FD-4334-8083-839F095E20F9}" destId="{956B3198-C94D-459A-B56C-E4B99F2F095D}" srcOrd="0" destOrd="0" presId="urn:microsoft.com/office/officeart/2005/8/layout/architecture"/>
    <dgm:cxn modelId="{802EBDAA-F90B-4964-BF89-D4FA78458A8F}" type="presOf" srcId="{EDFB4ED5-46D8-4D16-A24F-88765E9CE37B}" destId="{00A2F657-58A2-45E1-B128-E3A6F3CB1E00}" srcOrd="0" destOrd="0" presId="urn:microsoft.com/office/officeart/2005/8/layout/architecture"/>
    <dgm:cxn modelId="{3B0727B0-2F4D-4EE8-BFC6-AF54DA981003}" type="presOf" srcId="{BC7EB86F-FC36-44FD-935D-ADEA7F2CB856}" destId="{5E898404-FC17-4382-862F-DA4F053D865B}" srcOrd="0" destOrd="0" presId="urn:microsoft.com/office/officeart/2005/8/layout/architecture"/>
    <dgm:cxn modelId="{A43DFFB3-2728-4641-940D-772619E068E7}" type="presOf" srcId="{910B80A7-D60E-40E2-A38C-066B00E9313A}" destId="{F8CA7072-7D18-45BD-B732-FDE65178DFD2}" srcOrd="0" destOrd="0" presId="urn:microsoft.com/office/officeart/2005/8/layout/architecture"/>
    <dgm:cxn modelId="{51572AB7-E9EA-4200-A884-ACE4F17542E3}" type="presOf" srcId="{B66E7045-4EF4-45C9-95B4-7B8C74CFBBF1}" destId="{88449BF3-A25A-487C-88F8-EEAF95EDF8B5}" srcOrd="0" destOrd="0" presId="urn:microsoft.com/office/officeart/2005/8/layout/architecture"/>
    <dgm:cxn modelId="{37CC0CB8-5B0C-4FE8-A8CA-F1443EF6B134}" type="presOf" srcId="{8EF8B73D-645D-4C24-A93F-9B0F3D85D0FD}" destId="{CF784A2C-9128-4C2E-8B5E-EFAFA46C9CA3}" srcOrd="0" destOrd="0" presId="urn:microsoft.com/office/officeart/2005/8/layout/architecture"/>
    <dgm:cxn modelId="{D18092BB-3985-4951-ABD4-362D9DFE526B}" type="presOf" srcId="{5655A5DF-F618-4361-8ED7-78188AF84E60}" destId="{E15B83D5-DD8B-4339-98D2-E657665C56B9}" srcOrd="0" destOrd="0" presId="urn:microsoft.com/office/officeart/2005/8/layout/architecture"/>
    <dgm:cxn modelId="{A54BB2C2-AC2B-446C-9D9B-3CEAB8881075}" type="presOf" srcId="{AD5666CE-67F4-4911-8095-2AA1C1B8DE1E}" destId="{71506342-9E89-4299-AC4C-F3C7565489D0}" srcOrd="0" destOrd="0" presId="urn:microsoft.com/office/officeart/2005/8/layout/architecture"/>
    <dgm:cxn modelId="{017CA2C4-F68F-40E5-B911-04F5AFFB7F13}" srcId="{B66E7045-4EF4-45C9-95B4-7B8C74CFBBF1}" destId="{8A097B10-F045-46BB-B1B1-72B50EDA8108}" srcOrd="2" destOrd="0" parTransId="{43B26ECC-B04B-4804-99FF-0D02A13DD40C}" sibTransId="{22087AEE-0F2A-4B28-97BF-071F9669CEA4}"/>
    <dgm:cxn modelId="{2357B5D1-4C94-483B-8E6F-7F1372399FD8}" type="presOf" srcId="{204D8837-5DBB-491B-9046-2CF271795AB8}" destId="{5A1B9F10-695C-4E24-9BF0-6B92AEB5C6AD}" srcOrd="0" destOrd="0" presId="urn:microsoft.com/office/officeart/2005/8/layout/architecture"/>
    <dgm:cxn modelId="{C71A2FF3-82A6-4373-9253-DEF422DC8758}" type="presOf" srcId="{B503FE60-C767-4EED-AF9F-21DC13FB930E}" destId="{00C44FFE-121D-4A99-8F70-BF9FBB00EFBF}" srcOrd="0" destOrd="0" presId="urn:microsoft.com/office/officeart/2005/8/layout/architecture"/>
    <dgm:cxn modelId="{97CB8F0C-0881-4AC7-9015-D54CB5D8F6CB}" type="presParOf" srcId="{5A1B9F10-695C-4E24-9BF0-6B92AEB5C6AD}" destId="{933F2FA4-7008-4E19-8E19-674AF36D74BA}" srcOrd="0" destOrd="0" presId="urn:microsoft.com/office/officeart/2005/8/layout/architecture"/>
    <dgm:cxn modelId="{C58D2DE6-AFE9-4625-801B-CB6D93F05CE5}" type="presParOf" srcId="{933F2FA4-7008-4E19-8E19-674AF36D74BA}" destId="{00C44FFE-121D-4A99-8F70-BF9FBB00EFBF}" srcOrd="0" destOrd="0" presId="urn:microsoft.com/office/officeart/2005/8/layout/architecture"/>
    <dgm:cxn modelId="{6FFC6432-29E3-4050-A9C8-0983E9BDE6E9}" type="presParOf" srcId="{933F2FA4-7008-4E19-8E19-674AF36D74BA}" destId="{12E7773A-7335-49BF-A31C-D99581297130}" srcOrd="1" destOrd="0" presId="urn:microsoft.com/office/officeart/2005/8/layout/architecture"/>
    <dgm:cxn modelId="{CC226D84-7759-443D-B9AC-C684A76F7EE6}" type="presParOf" srcId="{933F2FA4-7008-4E19-8E19-674AF36D74BA}" destId="{8B1A5913-6392-43B8-B744-4025A4C5CA8C}" srcOrd="2" destOrd="0" presId="urn:microsoft.com/office/officeart/2005/8/layout/architecture"/>
    <dgm:cxn modelId="{C8B379ED-3781-430D-AADA-3B32BCE4125E}" type="presParOf" srcId="{8B1A5913-6392-43B8-B744-4025A4C5CA8C}" destId="{922D0556-6002-403C-9FC9-1C70A6D400AE}" srcOrd="0" destOrd="0" presId="urn:microsoft.com/office/officeart/2005/8/layout/architecture"/>
    <dgm:cxn modelId="{89BE7A0E-B756-4059-ACDF-F786CB09E713}" type="presParOf" srcId="{922D0556-6002-403C-9FC9-1C70A6D400AE}" destId="{F8CA7072-7D18-45BD-B732-FDE65178DFD2}" srcOrd="0" destOrd="0" presId="urn:microsoft.com/office/officeart/2005/8/layout/architecture"/>
    <dgm:cxn modelId="{D05F82D8-3C70-4951-BBCC-1C7B30ECB654}" type="presParOf" srcId="{922D0556-6002-403C-9FC9-1C70A6D400AE}" destId="{E7B74512-D65F-482F-B769-F2BC7DEFFC6F}" srcOrd="1" destOrd="0" presId="urn:microsoft.com/office/officeart/2005/8/layout/architecture"/>
    <dgm:cxn modelId="{4D654677-B5D2-4439-83A0-129A839F95F9}" type="presParOf" srcId="{922D0556-6002-403C-9FC9-1C70A6D400AE}" destId="{55870E53-83A0-4EC5-B167-D242B758BC1B}" srcOrd="2" destOrd="0" presId="urn:microsoft.com/office/officeart/2005/8/layout/architecture"/>
    <dgm:cxn modelId="{C202C81A-AAA9-408A-989F-341E194E14C4}" type="presParOf" srcId="{55870E53-83A0-4EC5-B167-D242B758BC1B}" destId="{9DA93D12-2924-420A-92A6-89862793DAE0}" srcOrd="0" destOrd="0" presId="urn:microsoft.com/office/officeart/2005/8/layout/architecture"/>
    <dgm:cxn modelId="{6C19FCF9-C76B-4487-B015-CD6DE868C825}" type="presParOf" srcId="{9DA93D12-2924-420A-92A6-89862793DAE0}" destId="{88449BF3-A25A-487C-88F8-EEAF95EDF8B5}" srcOrd="0" destOrd="0" presId="urn:microsoft.com/office/officeart/2005/8/layout/architecture"/>
    <dgm:cxn modelId="{0F56D410-4488-491D-953C-E960654C54BB}" type="presParOf" srcId="{9DA93D12-2924-420A-92A6-89862793DAE0}" destId="{32D1FCBF-D515-45BC-8E9A-9C760AD27953}" srcOrd="1" destOrd="0" presId="urn:microsoft.com/office/officeart/2005/8/layout/architecture"/>
    <dgm:cxn modelId="{3327797C-8484-4A52-825F-EEF1427A3D4C}" type="presParOf" srcId="{9DA93D12-2924-420A-92A6-89862793DAE0}" destId="{B8C9306F-0BD7-4082-9E8E-C9AB2A8032F4}" srcOrd="2" destOrd="0" presId="urn:microsoft.com/office/officeart/2005/8/layout/architecture"/>
    <dgm:cxn modelId="{72024585-15E7-4B7E-BC71-A1ECE99ADFE0}" type="presParOf" srcId="{B8C9306F-0BD7-4082-9E8E-C9AB2A8032F4}" destId="{25016B96-62E2-46AD-9348-47BD36794692}" srcOrd="0" destOrd="0" presId="urn:microsoft.com/office/officeart/2005/8/layout/architecture"/>
    <dgm:cxn modelId="{72F9EA57-CD82-4E29-A34F-64BE4C25961D}" type="presParOf" srcId="{25016B96-62E2-46AD-9348-47BD36794692}" destId="{5E898404-FC17-4382-862F-DA4F053D865B}" srcOrd="0" destOrd="0" presId="urn:microsoft.com/office/officeart/2005/8/layout/architecture"/>
    <dgm:cxn modelId="{3DD4BE49-4457-467B-8F07-F3B6CA4AC913}" type="presParOf" srcId="{25016B96-62E2-46AD-9348-47BD36794692}" destId="{FD96EF7A-3913-4F83-84DE-87C5E80A20B8}" srcOrd="1" destOrd="0" presId="urn:microsoft.com/office/officeart/2005/8/layout/architecture"/>
    <dgm:cxn modelId="{12FC97F8-2870-4276-8CA7-E11F9021DAF4}" type="presParOf" srcId="{B8C9306F-0BD7-4082-9E8E-C9AB2A8032F4}" destId="{2053E218-9490-4E28-B047-F58C68C31922}" srcOrd="1" destOrd="0" presId="urn:microsoft.com/office/officeart/2005/8/layout/architecture"/>
    <dgm:cxn modelId="{E1DA87A3-3D8E-4221-8C8A-DA21A6F5AAB1}" type="presParOf" srcId="{B8C9306F-0BD7-4082-9E8E-C9AB2A8032F4}" destId="{887770CF-B2C8-4439-8F5D-DDBFA3AB7DAC}" srcOrd="2" destOrd="0" presId="urn:microsoft.com/office/officeart/2005/8/layout/architecture"/>
    <dgm:cxn modelId="{892D5E72-EB86-4E99-8C6A-EF54B5A84D07}" type="presParOf" srcId="{887770CF-B2C8-4439-8F5D-DDBFA3AB7DAC}" destId="{CF784A2C-9128-4C2E-8B5E-EFAFA46C9CA3}" srcOrd="0" destOrd="0" presId="urn:microsoft.com/office/officeart/2005/8/layout/architecture"/>
    <dgm:cxn modelId="{63C413C4-D907-4B28-BC5F-264EC2A4BD0F}" type="presParOf" srcId="{887770CF-B2C8-4439-8F5D-DDBFA3AB7DAC}" destId="{F1A5E749-85AD-422B-9144-8AF1F35F006B}" srcOrd="1" destOrd="0" presId="urn:microsoft.com/office/officeart/2005/8/layout/architecture"/>
    <dgm:cxn modelId="{3655EA61-FD22-448E-990D-18559660F19D}" type="presParOf" srcId="{887770CF-B2C8-4439-8F5D-DDBFA3AB7DAC}" destId="{B434FA97-B30A-43FE-BEAF-A5434291F6DA}" srcOrd="2" destOrd="0" presId="urn:microsoft.com/office/officeart/2005/8/layout/architecture"/>
    <dgm:cxn modelId="{9662784A-9A61-4D1B-AB33-AD9D3E993A71}" type="presParOf" srcId="{B434FA97-B30A-43FE-BEAF-A5434291F6DA}" destId="{A4170E11-C129-413C-9FD7-3FF3661BB910}" srcOrd="0" destOrd="0" presId="urn:microsoft.com/office/officeart/2005/8/layout/architecture"/>
    <dgm:cxn modelId="{5EAA703F-3859-4905-AA7E-5623CDF05F8A}" type="presParOf" srcId="{A4170E11-C129-413C-9FD7-3FF3661BB910}" destId="{E15B83D5-DD8B-4339-98D2-E657665C56B9}" srcOrd="0" destOrd="0" presId="urn:microsoft.com/office/officeart/2005/8/layout/architecture"/>
    <dgm:cxn modelId="{6261480D-C2E9-4BF3-B61F-5B2764009A15}" type="presParOf" srcId="{A4170E11-C129-413C-9FD7-3FF3661BB910}" destId="{36E5A458-A1C5-4795-B041-DAA1A15BEA5F}" srcOrd="1" destOrd="0" presId="urn:microsoft.com/office/officeart/2005/8/layout/architecture"/>
    <dgm:cxn modelId="{A43E4B38-70F4-480A-994A-9FA7838F46D0}" type="presParOf" srcId="{B434FA97-B30A-43FE-BEAF-A5434291F6DA}" destId="{8A5CBC43-63B7-43FD-A9F5-3A8D701D8398}" srcOrd="1" destOrd="0" presId="urn:microsoft.com/office/officeart/2005/8/layout/architecture"/>
    <dgm:cxn modelId="{57C47B72-6F69-4FE2-B76D-32D11973CC9B}" type="presParOf" srcId="{B434FA97-B30A-43FE-BEAF-A5434291F6DA}" destId="{5BC1C79C-347B-4732-8860-60120CB33415}" srcOrd="2" destOrd="0" presId="urn:microsoft.com/office/officeart/2005/8/layout/architecture"/>
    <dgm:cxn modelId="{A18A78CE-7083-4BEC-B3B8-86DB7A5A18E0}" type="presParOf" srcId="{5BC1C79C-347B-4732-8860-60120CB33415}" destId="{956B3198-C94D-459A-B56C-E4B99F2F095D}" srcOrd="0" destOrd="0" presId="urn:microsoft.com/office/officeart/2005/8/layout/architecture"/>
    <dgm:cxn modelId="{AF0ED193-BBBD-49DD-86F9-33084D174349}" type="presParOf" srcId="{5BC1C79C-347B-4732-8860-60120CB33415}" destId="{0121F990-78B2-4990-BF9E-12570639E52E}" srcOrd="1" destOrd="0" presId="urn:microsoft.com/office/officeart/2005/8/layout/architecture"/>
    <dgm:cxn modelId="{1AA575A4-1122-42C2-B7B3-C5AB5BDCFD8B}" type="presParOf" srcId="{B8C9306F-0BD7-4082-9E8E-C9AB2A8032F4}" destId="{4F59A887-4538-4FA8-B906-92B46142BE7A}" srcOrd="3" destOrd="0" presId="urn:microsoft.com/office/officeart/2005/8/layout/architecture"/>
    <dgm:cxn modelId="{32364E61-36D6-42CB-9B3E-BCAA28DDC9CA}" type="presParOf" srcId="{B8C9306F-0BD7-4082-9E8E-C9AB2A8032F4}" destId="{36782C01-46AF-4141-B8C6-B715F6D99EDC}" srcOrd="4" destOrd="0" presId="urn:microsoft.com/office/officeart/2005/8/layout/architecture"/>
    <dgm:cxn modelId="{63F6387B-5F19-4181-8B3E-16D35A05F09B}" type="presParOf" srcId="{36782C01-46AF-4141-B8C6-B715F6D99EDC}" destId="{272F9CC5-3CFF-4615-B734-DAA46D7F24BB}" srcOrd="0" destOrd="0" presId="urn:microsoft.com/office/officeart/2005/8/layout/architecture"/>
    <dgm:cxn modelId="{C86B7534-9862-4799-B502-8DC3B713F181}" type="presParOf" srcId="{36782C01-46AF-4141-B8C6-B715F6D99EDC}" destId="{0C757770-7DF2-4660-8561-A7310E638C05}" srcOrd="1" destOrd="0" presId="urn:microsoft.com/office/officeart/2005/8/layout/architecture"/>
    <dgm:cxn modelId="{24CB6BB7-8EA0-4A08-B961-4AF8AB17CAB8}" type="presParOf" srcId="{55870E53-83A0-4EC5-B167-D242B758BC1B}" destId="{1EE7214B-FD22-48EF-A1EC-F07BF8BE0C4C}" srcOrd="1" destOrd="0" presId="urn:microsoft.com/office/officeart/2005/8/layout/architecture"/>
    <dgm:cxn modelId="{2E2A69D4-206A-4B63-B31B-2AE53E24552A}" type="presParOf" srcId="{55870E53-83A0-4EC5-B167-D242B758BC1B}" destId="{581FD274-3CDE-4BC1-871C-E537683A0C9C}" srcOrd="2" destOrd="0" presId="urn:microsoft.com/office/officeart/2005/8/layout/architecture"/>
    <dgm:cxn modelId="{BF3E1F83-3F6D-48A9-AECA-AA1993C5A997}" type="presParOf" srcId="{581FD274-3CDE-4BC1-871C-E537683A0C9C}" destId="{00A2F657-58A2-45E1-B128-E3A6F3CB1E00}" srcOrd="0" destOrd="0" presId="urn:microsoft.com/office/officeart/2005/8/layout/architecture"/>
    <dgm:cxn modelId="{671B7787-1D4B-438E-AFB8-9B39B7DCECAE}" type="presParOf" srcId="{581FD274-3CDE-4BC1-871C-E537683A0C9C}" destId="{1AEBCA98-F582-4815-8442-78997B7748AB}" srcOrd="1" destOrd="0" presId="urn:microsoft.com/office/officeart/2005/8/layout/architecture"/>
    <dgm:cxn modelId="{560BA9DD-ECE2-4D06-8F5C-4AFA7DA07835}" type="presParOf" srcId="{8B1A5913-6392-43B8-B744-4025A4C5CA8C}" destId="{D1ABA158-3328-45D6-8AB7-B049A79F8E02}" srcOrd="1" destOrd="0" presId="urn:microsoft.com/office/officeart/2005/8/layout/architecture"/>
    <dgm:cxn modelId="{6DF14802-6BC1-4130-AA7B-2012A29E7AA8}" type="presParOf" srcId="{8B1A5913-6392-43B8-B744-4025A4C5CA8C}" destId="{04E5111B-89D2-474A-9367-A63D7F6E8056}" srcOrd="2" destOrd="0" presId="urn:microsoft.com/office/officeart/2005/8/layout/architecture"/>
    <dgm:cxn modelId="{E3C75362-AB9E-4874-ADF5-3CF9BC8874A2}" type="presParOf" srcId="{04E5111B-89D2-474A-9367-A63D7F6E8056}" destId="{71506342-9E89-4299-AC4C-F3C7565489D0}" srcOrd="0" destOrd="0" presId="urn:microsoft.com/office/officeart/2005/8/layout/architecture"/>
    <dgm:cxn modelId="{5B34EFFA-5AA0-4965-89B0-8DEB8B417986}" type="presParOf" srcId="{04E5111B-89D2-474A-9367-A63D7F6E8056}" destId="{A80DB5B4-63EB-4B95-BEF0-1F7AE37560D0}" srcOrd="1" destOrd="0" presId="urn:microsoft.com/office/officeart/2005/8/layout/architecture"/>
    <dgm:cxn modelId="{794B3E1B-B490-4687-A238-8DB6A92DFB23}" type="presParOf" srcId="{8B1A5913-6392-43B8-B744-4025A4C5CA8C}" destId="{DDCF4E85-754E-4836-A335-F59BCFF572DD}" srcOrd="3" destOrd="0" presId="urn:microsoft.com/office/officeart/2005/8/layout/architecture"/>
    <dgm:cxn modelId="{16A93262-F4CD-43AF-A827-459A0BD120AB}" type="presParOf" srcId="{8B1A5913-6392-43B8-B744-4025A4C5CA8C}" destId="{ADF08FFC-42A9-4E62-AF2C-7AD2610D4433}" srcOrd="4" destOrd="0" presId="urn:microsoft.com/office/officeart/2005/8/layout/architecture"/>
    <dgm:cxn modelId="{328DF4AA-0663-4929-9294-DB7E33E4BD69}" type="presParOf" srcId="{ADF08FFC-42A9-4E62-AF2C-7AD2610D4433}" destId="{DE4D10ED-0965-4AF4-A16B-F6886F9E5145}" srcOrd="0" destOrd="0" presId="urn:microsoft.com/office/officeart/2005/8/layout/architecture"/>
    <dgm:cxn modelId="{BEAB3DB0-DB5F-41F0-B98C-C0F7E1C6C97B}" type="presParOf" srcId="{ADF08FFC-42A9-4E62-AF2C-7AD2610D4433}" destId="{42F9FAE5-4E79-446B-B8E1-EEB05269294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4FFE-121D-4A99-8F70-BF9FBB00EFBF}">
      <dsp:nvSpPr>
        <dsp:cNvPr id="0" name=""/>
        <dsp:cNvSpPr/>
      </dsp:nvSpPr>
      <dsp:spPr>
        <a:xfrm>
          <a:off x="1603" y="4374777"/>
          <a:ext cx="10092574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Serializable</a:t>
          </a:r>
          <a:endParaRPr lang="nl-NL" sz="4300" kern="1200" dirty="0"/>
        </a:p>
      </dsp:txBody>
      <dsp:txXfrm>
        <a:off x="30571" y="4403745"/>
        <a:ext cx="10034638" cy="931090"/>
      </dsp:txXfrm>
    </dsp:sp>
    <dsp:sp modelId="{F8CA7072-7D18-45BD-B732-FDE65178DFD2}">
      <dsp:nvSpPr>
        <dsp:cNvPr id="0" name=""/>
        <dsp:cNvSpPr/>
      </dsp:nvSpPr>
      <dsp:spPr>
        <a:xfrm>
          <a:off x="1603" y="3281539"/>
          <a:ext cx="7084090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-&gt; Vector, Point</a:t>
          </a:r>
          <a:endParaRPr lang="nl-NL" sz="2100" kern="1200" dirty="0"/>
        </a:p>
      </dsp:txBody>
      <dsp:txXfrm>
        <a:off x="30571" y="3310507"/>
        <a:ext cx="7026154" cy="931090"/>
      </dsp:txXfrm>
    </dsp:sp>
    <dsp:sp modelId="{88449BF3-A25A-487C-88F8-EEAF95EDF8B5}">
      <dsp:nvSpPr>
        <dsp:cNvPr id="0" name=""/>
        <dsp:cNvSpPr/>
      </dsp:nvSpPr>
      <dsp:spPr>
        <a:xfrm>
          <a:off x="1603" y="2188302"/>
          <a:ext cx="5638131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Vector[Vector]</a:t>
          </a:r>
          <a:endParaRPr lang="nl-NL" sz="2100" kern="1200" dirty="0"/>
        </a:p>
      </dsp:txBody>
      <dsp:txXfrm>
        <a:off x="30571" y="2217270"/>
        <a:ext cx="5580195" cy="931090"/>
      </dsp:txXfrm>
    </dsp:sp>
    <dsp:sp modelId="{5E898404-FC17-4382-862F-DA4F053D865B}">
      <dsp:nvSpPr>
        <dsp:cNvPr id="0" name=""/>
        <dsp:cNvSpPr/>
      </dsp:nvSpPr>
      <dsp:spPr>
        <a:xfrm>
          <a:off x="1603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Matrix</a:t>
          </a:r>
          <a:endParaRPr lang="nl-NL" sz="1900" kern="1200" dirty="0"/>
        </a:p>
      </dsp:txBody>
      <dsp:txXfrm>
        <a:off x="30571" y="1124032"/>
        <a:ext cx="1329740" cy="931090"/>
      </dsp:txXfrm>
    </dsp:sp>
    <dsp:sp modelId="{CF784A2C-9128-4C2E-8B5E-EFAFA46C9CA3}">
      <dsp:nvSpPr>
        <dsp:cNvPr id="0" name=""/>
        <dsp:cNvSpPr/>
      </dsp:nvSpPr>
      <dsp:spPr>
        <a:xfrm>
          <a:off x="1418421" y="1095064"/>
          <a:ext cx="2804495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</a:t>
          </a:r>
          <a:endParaRPr lang="nl-NL" sz="1900" kern="1200" dirty="0"/>
        </a:p>
      </dsp:txBody>
      <dsp:txXfrm>
        <a:off x="1447389" y="1124032"/>
        <a:ext cx="2746559" cy="931090"/>
      </dsp:txXfrm>
    </dsp:sp>
    <dsp:sp modelId="{E15B83D5-DD8B-4339-98D2-E657665C56B9}">
      <dsp:nvSpPr>
        <dsp:cNvPr id="0" name=""/>
        <dsp:cNvSpPr/>
      </dsp:nvSpPr>
      <dsp:spPr>
        <a:xfrm>
          <a:off x="1418421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Arc</a:t>
          </a:r>
          <a:endParaRPr lang="nl-NL" sz="1900" kern="1200" dirty="0"/>
        </a:p>
      </dsp:txBody>
      <dsp:txXfrm>
        <a:off x="1447389" y="30795"/>
        <a:ext cx="1329740" cy="931090"/>
      </dsp:txXfrm>
    </dsp:sp>
    <dsp:sp modelId="{956B3198-C94D-459A-B56C-E4B99F2F095D}">
      <dsp:nvSpPr>
        <dsp:cNvPr id="0" name=""/>
        <dsp:cNvSpPr/>
      </dsp:nvSpPr>
      <dsp:spPr>
        <a:xfrm>
          <a:off x="2835239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List[Line] -&gt; </a:t>
          </a:r>
          <a:r>
            <a:rPr lang="en-US" sz="1900" kern="1200" dirty="0" err="1"/>
            <a:t>PolyCurve</a:t>
          </a:r>
          <a:endParaRPr lang="nl-NL" sz="1900" kern="1200" dirty="0"/>
        </a:p>
      </dsp:txBody>
      <dsp:txXfrm>
        <a:off x="2864207" y="30795"/>
        <a:ext cx="1329740" cy="931090"/>
      </dsp:txXfrm>
    </dsp:sp>
    <dsp:sp modelId="{272F9CC5-3CFF-4615-B734-DAA46D7F24BB}">
      <dsp:nvSpPr>
        <dsp:cNvPr id="0" name=""/>
        <dsp:cNvSpPr/>
      </dsp:nvSpPr>
      <dsp:spPr>
        <a:xfrm>
          <a:off x="4252057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Polygon</a:t>
          </a:r>
          <a:endParaRPr lang="nl-NL" sz="1900" kern="1200" dirty="0"/>
        </a:p>
      </dsp:txBody>
      <dsp:txXfrm>
        <a:off x="4281025" y="1124032"/>
        <a:ext cx="1329740" cy="931090"/>
      </dsp:txXfrm>
    </dsp:sp>
    <dsp:sp modelId="{00A2F657-58A2-45E1-B128-E3A6F3CB1E00}">
      <dsp:nvSpPr>
        <dsp:cNvPr id="0" name=""/>
        <dsp:cNvSpPr/>
      </dsp:nvSpPr>
      <dsp:spPr>
        <a:xfrm>
          <a:off x="5698017" y="2188302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Color</a:t>
          </a:r>
          <a:endParaRPr lang="nl-NL" sz="2100" kern="1200" dirty="0"/>
        </a:p>
      </dsp:txBody>
      <dsp:txXfrm>
        <a:off x="5726985" y="2217270"/>
        <a:ext cx="1329740" cy="931090"/>
      </dsp:txXfrm>
    </dsp:sp>
    <dsp:sp modelId="{71506342-9E89-4299-AC4C-F3C7565489D0}">
      <dsp:nvSpPr>
        <dsp:cNvPr id="0" name=""/>
        <dsp:cNvSpPr/>
      </dsp:nvSpPr>
      <dsp:spPr>
        <a:xfrm>
          <a:off x="7202258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BuildingPy</a:t>
          </a:r>
          <a:endParaRPr lang="nl-NL" sz="2100" kern="1200" dirty="0"/>
        </a:p>
      </dsp:txBody>
      <dsp:txXfrm>
        <a:off x="7231226" y="3310507"/>
        <a:ext cx="1329740" cy="931090"/>
      </dsp:txXfrm>
    </dsp:sp>
    <dsp:sp modelId="{DE4D10ED-0965-4AF4-A16B-F6886F9E5145}">
      <dsp:nvSpPr>
        <dsp:cNvPr id="0" name=""/>
        <dsp:cNvSpPr/>
      </dsp:nvSpPr>
      <dsp:spPr>
        <a:xfrm>
          <a:off x="8706500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Mesh</a:t>
          </a:r>
          <a:endParaRPr lang="nl-NL" sz="2100" kern="1200" dirty="0"/>
        </a:p>
      </dsp:txBody>
      <dsp:txXfrm>
        <a:off x="8735468" y="3310507"/>
        <a:ext cx="1329740" cy="93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54C-017A-D846-9819-9DBDA3A1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CAD0-938E-1D99-508B-6CF47193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FB02-DA46-5156-489D-147F6B0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6087-639A-6AB4-9F16-D5BB464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6E0-23EC-CF8F-142C-EB67E35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0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F281-43B6-2178-F35E-21F12903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7A41-5180-D4F7-12D1-19F0A812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915-52FD-6CA6-E9FC-1A65ED46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D42D-4DE8-5565-6A72-1A046FE2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586B-7568-4841-F91F-FC69B96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3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429A-4BED-3476-3069-5BCFC893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975C-2582-A6BA-410F-E07A06DC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CAE6-1CB7-3C23-65BB-6083F33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D826-050A-3B36-2392-929BA43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B4B3-D6B0-3341-FED3-7E3AF557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A41-8003-550E-7276-54ACB22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BDDC-3E94-EA23-79D9-D3204ABD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D50F-D8B0-8905-C5EC-D63369A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FAD6-648A-917A-4B02-ED1A69EB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BCE2-5A1D-1E3C-AEB3-D8DE4227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164-39DB-732C-8DC1-546B43E8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384E-8160-FAFD-753F-776662CB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DC-1BE6-0A4C-348E-3A9AF9D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7BAA-A676-76BB-12F3-236D11D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FBC2-2014-59A6-7B6E-07BCAF7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98E-6DF5-BBC3-4BD9-8718BB0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366-37C7-5751-0EC5-24E41F5E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FCBB-8291-2FC5-2087-BAA38CB7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FA6E-8C77-1881-795A-AB573EA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7246-CDD7-160B-3C88-C1D9686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9DDB-9C61-5511-4E93-866A156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6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F29-094E-07CD-174E-BBF7521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84FC-29A9-F73F-A438-8269D10C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3055-B8E7-566D-6474-6F368E75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9758-1A02-BABA-354F-EF5E0321A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1F04-D4EA-F22A-6C88-390F79FC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171AF-4A39-A803-B195-9CD2A9FA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B182-7743-7728-5A11-D891799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B0B4-3A2C-7999-9D94-566ACD5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0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508-C045-80FA-D5FE-CFFE048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8D9A-D12A-D8A0-86A8-588CB88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1626-35B4-95B7-D8BE-57E86D8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152FF-8B3B-087E-9C8F-C53F23E8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8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9C86-6D82-F316-0F68-BDED2A9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0A14-4AF3-F7A0-BDD8-9743EB30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A884-9719-69FF-7BF6-2E0F6C0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39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7EA-9873-C56D-73E6-6A1C4D24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A9B0-14BE-2913-A267-622CE610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E0F7-990F-D1E4-2D57-97FC1294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2BFF-2AF9-BE81-61B4-61C0504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79FB-41D4-EFE9-9C70-B2B03DE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9D3F-D063-7301-D772-5E92FEC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10D-0F90-E8D4-9C6F-8590C403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5357-6C45-25B1-E9A4-17DD7DFB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806D-B3ED-08A0-7B0D-C37B89CD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5732-94BE-D9F0-77B7-4C097BF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447E-E6D9-F243-1FF7-4E35334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040F-E116-CF39-8B4A-789F82B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0FA92-351A-55D8-DF37-32EF20D8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6C09-8BF4-9C8A-8801-B76CF7EC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642-C8CD-4DE6-6B9A-2BC55905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AAFA-C3AD-6653-0DEB-53A00CE7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2ACE-07AE-3B20-CAA4-37F602D1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7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4CBAD-4221-75F0-CC2A-19720AA4B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169201"/>
              </p:ext>
            </p:extLst>
          </p:nvPr>
        </p:nvGraphicFramePr>
        <p:xfrm>
          <a:off x="2096218" y="1492369"/>
          <a:ext cx="10095781" cy="5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C72901-22B1-F208-6F04-06634CF1184D}"/>
              </a:ext>
            </a:extLst>
          </p:cNvPr>
          <p:cNvSpPr txBox="1"/>
          <p:nvPr/>
        </p:nvSpPr>
        <p:spPr>
          <a:xfrm>
            <a:off x="1475117" y="155275"/>
            <a:ext cx="436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Class hierarchy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8325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ED47B-F4D8-B8EA-A646-39161F530637}"/>
              </a:ext>
            </a:extLst>
          </p:cNvPr>
          <p:cNvSpPr txBox="1"/>
          <p:nvPr/>
        </p:nvSpPr>
        <p:spPr>
          <a:xfrm>
            <a:off x="1820174" y="1000664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4A36-E6AB-91C8-D30E-8242544D5017}"/>
              </a:ext>
            </a:extLst>
          </p:cNvPr>
          <p:cNvSpPr txBox="1"/>
          <p:nvPr/>
        </p:nvSpPr>
        <p:spPr>
          <a:xfrm>
            <a:off x="491706" y="1509622"/>
            <a:ext cx="11559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certain set of shapes, resulting from our design.</a:t>
            </a:r>
          </a:p>
          <a:p>
            <a:r>
              <a:rPr lang="en-US" dirty="0"/>
              <a:t>These shapes need to be cut by the factory from ‘parent plates’.</a:t>
            </a:r>
            <a:br>
              <a:rPr lang="en-US" dirty="0"/>
            </a:br>
            <a:r>
              <a:rPr lang="en-US" dirty="0"/>
              <a:t>‘parent plates’ range from 8 to 14 meters.</a:t>
            </a:r>
          </a:p>
          <a:p>
            <a:r>
              <a:rPr lang="en-US" dirty="0"/>
              <a:t>The cutting results of each plate will get shipped at once, and we can’t have lots of cut wood waiting at the building site.</a:t>
            </a:r>
          </a:p>
          <a:p>
            <a:r>
              <a:rPr lang="en-US" dirty="0"/>
              <a:t>This means that we first need to cut the shapes we need first, etc.</a:t>
            </a:r>
          </a:p>
          <a:p>
            <a:r>
              <a:rPr lang="en-US" dirty="0"/>
              <a:t>Sometimes, when a shape would’ve fit perfectly in a plate cut later, it can’t be cut from that plate, because we need it sooner.</a:t>
            </a:r>
          </a:p>
          <a:p>
            <a:r>
              <a:rPr lang="en-US" dirty="0"/>
              <a:t>Plates have a thickness. We need to fit them in the truck well and cut from parent plates with the right thickness.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4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160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 Heikens</dc:creator>
  <cp:lastModifiedBy>Jan  Heikens</cp:lastModifiedBy>
  <cp:revision>9</cp:revision>
  <dcterms:created xsi:type="dcterms:W3CDTF">2024-08-14T09:10:55Z</dcterms:created>
  <dcterms:modified xsi:type="dcterms:W3CDTF">2024-09-25T13:56:31Z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pyce file 0">
    <vt:lpwstr>requirements.txt
pywin32&gt;=300</vt:lpwstr>
  </property>
  <property fmtid="{D5CDD505-2E9C-101B-9397-08002B2CF9AE}" pid="3" name="opyce file 1">
    <vt:lpwstr>__init__.py
</vt:lpwstr>
  </property>
  <property fmtid="{D5CDD505-2E9C-101B-9397-08002B2CF9AE}" pid="4" name="opyce file 2">
    <vt:lpwstr>.vscode\extensions.json
{_x000d_
  "recommendations": [_x000d_
    "ms-python.python"_x000d_
  ]_x000d_
}</vt:lpwstr>
  </property>
  <property fmtid="{D5CDD505-2E9C-101B-9397-08002B2CF9AE}" pid="5" name="opyce file 3">
    <vt:lpwstr>.vscode\launch.json
{_x000d_
  // Use IntelliSense to learn about possible attributes._x000d_
  // Hover to view descriptions of existing attributes._x000d_
  // For more information, visit: https://go.microsoft.com/fwlink/?linkid=830387_x000d_
  "version": "0.2.0",_x000d_
  "configurations": [_x000d_
    //{_x000d_
    //    "name": "Python Debugger: Current File with Arguments",_x000d_
    //    "type": "debugpy",_x000d_
    //    "request": "launch",_x000d_
    //    "program": "${file}",_x000d_
    //    "console": "integratedTerminal",_x000d_
    //    "args": "-m module1.main"_x000d_
    //},_x000d_
    //{_x000d_
    //    "name": "Python Debugger: Module",_x000d_
    //    "type": "debugpy",_x000d_
    //    "request": "launch",_x000d_
    //    "module": "module1.main""preLaunchTask": ""_x000d_
    //},_x000d_
    {_x000d_
      "name": "Run module1/main.py",_x000d_
      "type": "debugpy",_x000d_
      "request": "launch",_x000d_
      "program": "${workspaceFolder}/module1/main.py",_x000d_
      "env": {_x000d_
        "PYTHONPATH": "${workspaceFolder}"_x000d_
      },_x000d_
      "console": "integratedTerminal"_x000d_
    }_x000d_
  ]_x000d_
}</vt:lpwstr>
  </property>
  <property fmtid="{D5CDD505-2E9C-101B-9397-08002B2CF9AE}" pid="6" name="opyce file 4">
    <vt:lpwstr>.vscode\settings.json
</vt:lpwstr>
  </property>
  <property fmtid="{D5CDD505-2E9C-101B-9397-08002B2CF9AE}" pid="7" name="opyce file 5">
    <vt:lpwstr>backend\main.py
#CAUTION! this is code is automatically generated!_x000d_
import win32com.client_x000d_
_x000d_
class Opyce:_x000d_
	def __init__(self) -&gt; None:_x000d_
		#Launch Excel and Open Workbook_x000d_
		self.app=win32com.client.GetActiveObject("Powerpoint.Application")_x000d_
_x000d_
		_x000d_
		_x000d_
	def __del__(self) -&gt; None:_x000d_
		del self.app</vt:lpwstr>
  </property>
  <property fmtid="{D5CDD505-2E9C-101B-9397-08002B2CF9AE}" pid="8" name="opyce file 6">
    <vt:lpwstr>backend\__init__.py
</vt:lpwstr>
  </property>
  <property fmtid="{D5CDD505-2E9C-101B-9397-08002B2CF9AE}" pid="9" name="opyce file 7">
    <vt:lpwstr>module1\main.py
#if you have not installed python:_x000d_
#	go to the run section (click on the triangle bug icon on the left)_x000d_
#	click 'Run and Debug'_x000d_
#	 follow instructions._x000d_
_x000d_
from time import sleep_x000d_
from backend import main_x000d_
_x000d_
#Launch Excel and Open Workbook_x000d_
opyce = main.Opyce()_x000d_
_x000d_
#Run Macro_x000d_
Presentation = opyce.app.Activepresentation_x000d_
_x000d_
slidenr = Presentation.Slides.Count    _x000d_
slide = Presentation.slides(slidenr)_x000d_
    _x000d_
shape1 = slide.Shapes.AddTextbox(Orientation=0x1,Left=100,Top=100,Width=100,Height=100)_x000d_
shape1.TextFrame.TextRange.Text='Hello, world'    _x000d_
_x000d_
#Manipulate font size, name and boldness_x000d_
shape1.TextFrame.TextRange.Font.Size=20_x000d_
shape1.TextFrame.TextRange.Characters(1, 4).Font.Name = "Times New Roman"_x000d_
shape1.TextFrame.TextRange.Font.Bold=True_x000d_
_x000d_
def RGB(red, green, blue):_x000d_
    assert 0 &lt;= red &lt;=255    _x000d_
    assert 0 &lt;= green &lt;=255_x000d_
    assert 0 &lt;= blue &lt;=255_x000d_
    return red + (green &lt;&lt; 8) + (blue &lt;&lt; 16)_x000d_
_x000d_
names = []_x000d_
for r in range(4):_x000d_
    for g in range(4):_x000d_
        for b in range(4):_x000d_
            #1 = rectangle_x000d_
            cube = slide.Shapes.AddShape(1, r * 100, g * 100, 100, 100)_x000d_
            cube.Fill.ForeColor.RGB = RGB(r * 64,g * 64,b * 64)  # Red fill color_x000d_
            names.append(cube.name)_x000d_
            cube.ThreeD.z = b * 100_x000d_
            cube.ThreeD.depth = 100_x000d_
            #remove line_x000d_
            cube.Line.Visible = 0_x000d_
            #cube.Line.ForeColor.RGB = 0x0000FF  # Blue border color_x000d_
_x000d_
shape_range = slide.Shapes.Range(names)_x000d_
grouped_cube = shape_range.Group()_x000d_
grouped_cube.ThreeD.RotationX = 50_x000d_
_x000d_
for i in range(-45,45):_x000d_
_x000d_
    # Rotate the shape to the degree specified._x000d_
    grouped_cube.ThreeD.RotationY = i_x000d_
    #grouped_cube.ThreeD.RotationX = i_x000d_
    sleep(0.1)_x000d_
_x000d_
    # Refresh the slide. This step is needed to redraw the screen_x000d_
    # after the rotation step; Otherwise, the animation effect is_x000d_
    # invisible._x000d_
_x000d_
#Cleanup the com reference. _x000d_
del opyce_x000d_
</vt:lpwstr>
  </property>
</Properties>
</file>