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4</cp:revision>
  <dcterms:created xsi:type="dcterms:W3CDTF">2015-05-05T08:02:00Z</dcterms:created>
  <dcterms:modified xsi:type="dcterms:W3CDTF">2016-04-30T09:11:43Z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