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56" r:id="rId4"/>
    <p:sldId id="257" r:id="rId5"/>
    <p:sldId id="259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 advClick="0" advTm="0"/>
    </mc:Choice>
    <mc:Fallback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5</cp:revision>
  <dcterms:created xsi:type="dcterms:W3CDTF">2015-05-05T08:02:00Z</dcterms:created>
  <dcterms:modified xsi:type="dcterms:W3CDTF">2016-04-30T09:12:21Z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