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6754D-9AA2-4E4B-8E97-5F8F3B14EEC1}" v="53" dt="2023-12-04T17:04:5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Theisen" userId="d1aae50a961b2a55" providerId="LiveId" clId="{42029F9D-2CBD-487E-BDB9-DA0092E8B43F}"/>
    <pc:docChg chg="undo custSel modSld">
      <pc:chgData name="Brady Theisen" userId="d1aae50a961b2a55" providerId="LiveId" clId="{42029F9D-2CBD-487E-BDB9-DA0092E8B43F}" dt="2023-10-20T23:58:51.951" v="597" actId="26606"/>
      <pc:docMkLst>
        <pc:docMk/>
      </pc:docMkLst>
      <pc:sldChg chg="addSp delSp modSp mod setBg">
        <pc:chgData name="Brady Theisen" userId="d1aae50a961b2a55" providerId="LiveId" clId="{42029F9D-2CBD-487E-BDB9-DA0092E8B43F}" dt="2023-10-20T23:58:51.951" v="597" actId="26606"/>
        <pc:sldMkLst>
          <pc:docMk/>
          <pc:sldMk cId="3059446903" sldId="263"/>
        </pc:sldMkLst>
        <pc:spChg chg="mod">
          <ac:chgData name="Brady Theisen" userId="d1aae50a961b2a55" providerId="LiveId" clId="{42029F9D-2CBD-487E-BDB9-DA0092E8B43F}" dt="2023-10-20T23:58:51.951" v="597" actId="26606"/>
          <ac:spMkLst>
            <pc:docMk/>
            <pc:sldMk cId="3059446903" sldId="263"/>
            <ac:spMk id="2" creationId="{47C11EB0-CFFA-D950-3AA4-F06CE1475064}"/>
          </ac:spMkLst>
        </pc:spChg>
        <pc:spChg chg="add del mod">
          <ac:chgData name="Brady Theisen" userId="d1aae50a961b2a55" providerId="LiveId" clId="{42029F9D-2CBD-487E-BDB9-DA0092E8B43F}" dt="2023-10-20T23:58:51.951" v="597" actId="26606"/>
          <ac:spMkLst>
            <pc:docMk/>
            <pc:sldMk cId="3059446903" sldId="263"/>
            <ac:spMk id="3" creationId="{BBD9E3E1-953B-2BE1-8EAB-6AA4938F6BD8}"/>
          </ac:spMkLst>
        </pc:spChg>
        <pc:spChg chg="add del">
          <ac:chgData name="Brady Theisen" userId="d1aae50a961b2a55" providerId="LiveId" clId="{42029F9D-2CBD-487E-BDB9-DA0092E8B43F}" dt="2023-10-20T23:58:50.584" v="592" actId="26606"/>
          <ac:spMkLst>
            <pc:docMk/>
            <pc:sldMk cId="3059446903" sldId="263"/>
            <ac:spMk id="9" creationId="{EFA2AC96-1E47-421C-A03F-F98E354EB4E6}"/>
          </ac:spMkLst>
        </pc:spChg>
        <pc:spChg chg="add del">
          <ac:chgData name="Brady Theisen" userId="d1aae50a961b2a55" providerId="LiveId" clId="{42029F9D-2CBD-487E-BDB9-DA0092E8B43F}" dt="2023-10-20T23:58:51.218" v="594" actId="26606"/>
          <ac:spMkLst>
            <pc:docMk/>
            <pc:sldMk cId="3059446903" sldId="263"/>
            <ac:spMk id="13" creationId="{BBD9E3E1-953B-2BE1-8EAB-6AA4938F6BD8}"/>
          </ac:spMkLst>
        </pc:spChg>
        <pc:spChg chg="add">
          <ac:chgData name="Brady Theisen" userId="d1aae50a961b2a55" providerId="LiveId" clId="{42029F9D-2CBD-487E-BDB9-DA0092E8B43F}" dt="2023-10-20T23:58:51.951" v="597" actId="26606"/>
          <ac:spMkLst>
            <pc:docMk/>
            <pc:sldMk cId="3059446903" sldId="263"/>
            <ac:spMk id="18" creationId="{EFA2AC96-1E47-421C-A03F-F98E354EB4E6}"/>
          </ac:spMkLst>
        </pc:spChg>
        <pc:graphicFrameChg chg="add del">
          <ac:chgData name="Brady Theisen" userId="d1aae50a961b2a55" providerId="LiveId" clId="{42029F9D-2CBD-487E-BDB9-DA0092E8B43F}" dt="2023-10-20T23:58:46.276" v="588" actId="26606"/>
          <ac:graphicFrameMkLst>
            <pc:docMk/>
            <pc:sldMk cId="3059446903" sldId="263"/>
            <ac:graphicFrameMk id="5" creationId="{1897DA42-0631-CA4E-FD6D-11922979381D}"/>
          </ac:graphicFrameMkLst>
        </pc:graphicFrameChg>
        <pc:graphicFrameChg chg="add del">
          <ac:chgData name="Brady Theisen" userId="d1aae50a961b2a55" providerId="LiveId" clId="{42029F9D-2CBD-487E-BDB9-DA0092E8B43F}" dt="2023-10-20T23:58:49.907" v="590" actId="26606"/>
          <ac:graphicFrameMkLst>
            <pc:docMk/>
            <pc:sldMk cId="3059446903" sldId="263"/>
            <ac:graphicFrameMk id="7" creationId="{EFB6857A-6E52-E788-5F55-DF872997BAAE}"/>
          </ac:graphicFrameMkLst>
        </pc:graphicFrameChg>
        <pc:graphicFrameChg chg="add del">
          <ac:chgData name="Brady Theisen" userId="d1aae50a961b2a55" providerId="LiveId" clId="{42029F9D-2CBD-487E-BDB9-DA0092E8B43F}" dt="2023-10-20T23:58:50.584" v="592" actId="26606"/>
          <ac:graphicFrameMkLst>
            <pc:docMk/>
            <pc:sldMk cId="3059446903" sldId="263"/>
            <ac:graphicFrameMk id="10" creationId="{B2D66DAF-7C74-3A33-E7C6-0CE0BB5ACC4D}"/>
          </ac:graphicFrameMkLst>
        </pc:graphicFrameChg>
        <pc:graphicFrameChg chg="add del">
          <ac:chgData name="Brady Theisen" userId="d1aae50a961b2a55" providerId="LiveId" clId="{42029F9D-2CBD-487E-BDB9-DA0092E8B43F}" dt="2023-10-20T23:58:51.899" v="596" actId="26606"/>
          <ac:graphicFrameMkLst>
            <pc:docMk/>
            <pc:sldMk cId="3059446903" sldId="263"/>
            <ac:graphicFrameMk id="16" creationId="{1897DA42-0631-CA4E-FD6D-11922979381D}"/>
          </ac:graphicFrameMkLst>
        </pc:graphicFrameChg>
        <pc:graphicFrameChg chg="add">
          <ac:chgData name="Brady Theisen" userId="d1aae50a961b2a55" providerId="LiveId" clId="{42029F9D-2CBD-487E-BDB9-DA0092E8B43F}" dt="2023-10-20T23:58:51.951" v="597" actId="26606"/>
          <ac:graphicFrameMkLst>
            <pc:docMk/>
            <pc:sldMk cId="3059446903" sldId="263"/>
            <ac:graphicFrameMk id="19" creationId="{B2D66DAF-7C74-3A33-E7C6-0CE0BB5ACC4D}"/>
          </ac:graphicFrameMkLst>
        </pc:graphicFrameChg>
        <pc:picChg chg="add del">
          <ac:chgData name="Brady Theisen" userId="d1aae50a961b2a55" providerId="LiveId" clId="{42029F9D-2CBD-487E-BDB9-DA0092E8B43F}" dt="2023-10-20T23:58:51.218" v="594" actId="26606"/>
          <ac:picMkLst>
            <pc:docMk/>
            <pc:sldMk cId="3059446903" sldId="263"/>
            <ac:picMk id="12" creationId="{E939F637-8D80-16FD-D34D-83D026381DA1}"/>
          </ac:picMkLst>
        </pc:picChg>
        <pc:cxnChg chg="add del">
          <ac:chgData name="Brady Theisen" userId="d1aae50a961b2a55" providerId="LiveId" clId="{42029F9D-2CBD-487E-BDB9-DA0092E8B43F}" dt="2023-10-20T23:58:51.218" v="594" actId="26606"/>
          <ac:cxnSpMkLst>
            <pc:docMk/>
            <pc:sldMk cId="3059446903" sldId="263"/>
            <ac:cxnSpMk id="14" creationId="{E2A31A05-19BB-4F84-9402-E8569CBDBDB3}"/>
          </ac:cxnSpMkLst>
        </pc:cxnChg>
      </pc:sldChg>
    </pc:docChg>
  </pc:docChgLst>
  <pc:docChgLst>
    <pc:chgData name="Brady Theisen" userId="d1aae50a961b2a55" providerId="LiveId" clId="{0246754D-9AA2-4E4B-8E97-5F8F3B14EEC1}"/>
    <pc:docChg chg="undo custSel addSld delSld modSld sldOrd">
      <pc:chgData name="Brady Theisen" userId="d1aae50a961b2a55" providerId="LiveId" clId="{0246754D-9AA2-4E4B-8E97-5F8F3B14EEC1}" dt="2023-12-04T17:23:10.600" v="1818" actId="26606"/>
      <pc:docMkLst>
        <pc:docMk/>
      </pc:docMkLst>
      <pc:sldChg chg="modSp mod">
        <pc:chgData name="Brady Theisen" userId="d1aae50a961b2a55" providerId="LiveId" clId="{0246754D-9AA2-4E4B-8E97-5F8F3B14EEC1}" dt="2023-12-04T17:02:43.952" v="108" actId="20577"/>
        <pc:sldMkLst>
          <pc:docMk/>
          <pc:sldMk cId="2105955802" sldId="256"/>
        </pc:sldMkLst>
        <pc:spChg chg="mod">
          <ac:chgData name="Brady Theisen" userId="d1aae50a961b2a55" providerId="LiveId" clId="{0246754D-9AA2-4E4B-8E97-5F8F3B14EEC1}" dt="2023-12-04T17:01:46.954" v="4" actId="20577"/>
          <ac:spMkLst>
            <pc:docMk/>
            <pc:sldMk cId="2105955802" sldId="256"/>
            <ac:spMk id="2" creationId="{4BE89C6B-B6D0-8590-2A31-18258B770093}"/>
          </ac:spMkLst>
        </pc:spChg>
        <pc:spChg chg="mod">
          <ac:chgData name="Brady Theisen" userId="d1aae50a961b2a55" providerId="LiveId" clId="{0246754D-9AA2-4E4B-8E97-5F8F3B14EEC1}" dt="2023-12-04T17:02:43.952" v="108" actId="20577"/>
          <ac:spMkLst>
            <pc:docMk/>
            <pc:sldMk cId="2105955802" sldId="256"/>
            <ac:spMk id="3" creationId="{981B74DD-DE07-1A84-9438-8E052BA34560}"/>
          </ac:spMkLst>
        </pc:spChg>
      </pc:sldChg>
      <pc:sldChg chg="modSp mod">
        <pc:chgData name="Brady Theisen" userId="d1aae50a961b2a55" providerId="LiveId" clId="{0246754D-9AA2-4E4B-8E97-5F8F3B14EEC1}" dt="2023-12-04T17:03:01.191" v="124" actId="20577"/>
        <pc:sldMkLst>
          <pc:docMk/>
          <pc:sldMk cId="3515023417" sldId="257"/>
        </pc:sldMkLst>
        <pc:spChg chg="mod">
          <ac:chgData name="Brady Theisen" userId="d1aae50a961b2a55" providerId="LiveId" clId="{0246754D-9AA2-4E4B-8E97-5F8F3B14EEC1}" dt="2023-12-04T17:03:01.191" v="124" actId="20577"/>
          <ac:spMkLst>
            <pc:docMk/>
            <pc:sldMk cId="3515023417" sldId="257"/>
            <ac:spMk id="2" creationId="{54F30542-B2EC-070A-1410-63D4961F767F}"/>
          </ac:spMkLst>
        </pc:spChg>
      </pc:sldChg>
      <pc:sldChg chg="modSp ord">
        <pc:chgData name="Brady Theisen" userId="d1aae50a961b2a55" providerId="LiveId" clId="{0246754D-9AA2-4E4B-8E97-5F8F3B14EEC1}" dt="2023-12-04T17:05:03.306" v="224"/>
        <pc:sldMkLst>
          <pc:docMk/>
          <pc:sldMk cId="3059446903" sldId="263"/>
        </pc:sldMkLst>
        <pc:graphicFrameChg chg="mod">
          <ac:chgData name="Brady Theisen" userId="d1aae50a961b2a55" providerId="LiveId" clId="{0246754D-9AA2-4E4B-8E97-5F8F3B14EEC1}" dt="2023-12-04T17:04:51.270" v="222" actId="20577"/>
          <ac:graphicFrameMkLst>
            <pc:docMk/>
            <pc:sldMk cId="3059446903" sldId="263"/>
            <ac:graphicFrameMk id="19" creationId="{B2D66DAF-7C74-3A33-E7C6-0CE0BB5ACC4D}"/>
          </ac:graphicFrameMkLst>
        </pc:graphicFrameChg>
      </pc:sldChg>
      <pc:sldChg chg="addSp modSp new mod setBg">
        <pc:chgData name="Brady Theisen" userId="d1aae50a961b2a55" providerId="LiveId" clId="{0246754D-9AA2-4E4B-8E97-5F8F3B14EEC1}" dt="2023-12-04T17:21:41.770" v="1794" actId="26606"/>
        <pc:sldMkLst>
          <pc:docMk/>
          <pc:sldMk cId="3050530072" sldId="264"/>
        </pc:sldMkLst>
        <pc:spChg chg="mod">
          <ac:chgData name="Brady Theisen" userId="d1aae50a961b2a55" providerId="LiveId" clId="{0246754D-9AA2-4E4B-8E97-5F8F3B14EEC1}" dt="2023-12-04T17:21:41.770" v="1794" actId="26606"/>
          <ac:spMkLst>
            <pc:docMk/>
            <pc:sldMk cId="3050530072" sldId="264"/>
            <ac:spMk id="2" creationId="{16E66093-8906-A871-C65C-2DE7710FCC87}"/>
          </ac:spMkLst>
        </pc:spChg>
        <pc:spChg chg="mod">
          <ac:chgData name="Brady Theisen" userId="d1aae50a961b2a55" providerId="LiveId" clId="{0246754D-9AA2-4E4B-8E97-5F8F3B14EEC1}" dt="2023-12-04T17:21:41.770" v="1794" actId="26606"/>
          <ac:spMkLst>
            <pc:docMk/>
            <pc:sldMk cId="3050530072" sldId="264"/>
            <ac:spMk id="3" creationId="{B8625C46-A34E-1864-CD1D-4E98C0F28638}"/>
          </ac:spMkLst>
        </pc:spChg>
        <pc:picChg chg="add">
          <ac:chgData name="Brady Theisen" userId="d1aae50a961b2a55" providerId="LiveId" clId="{0246754D-9AA2-4E4B-8E97-5F8F3B14EEC1}" dt="2023-12-04T17:21:41.770" v="1794" actId="26606"/>
          <ac:picMkLst>
            <pc:docMk/>
            <pc:sldMk cId="3050530072" sldId="264"/>
            <ac:picMk id="5" creationId="{5941C5A6-90A4-7C8D-0314-F7A2D61F6DDA}"/>
          </ac:picMkLst>
        </pc:picChg>
        <pc:cxnChg chg="add">
          <ac:chgData name="Brady Theisen" userId="d1aae50a961b2a55" providerId="LiveId" clId="{0246754D-9AA2-4E4B-8E97-5F8F3B14EEC1}" dt="2023-12-04T17:21:41.770" v="1794" actId="26606"/>
          <ac:cxnSpMkLst>
            <pc:docMk/>
            <pc:sldMk cId="3050530072" sldId="264"/>
            <ac:cxnSpMk id="9" creationId="{E2A31A05-19BB-4F84-9402-E8569CBDBDB3}"/>
          </ac:cxnSpMkLst>
        </pc:cxnChg>
      </pc:sldChg>
      <pc:sldChg chg="addSp delSp modSp new mod setBg">
        <pc:chgData name="Brady Theisen" userId="d1aae50a961b2a55" providerId="LiveId" clId="{0246754D-9AA2-4E4B-8E97-5F8F3B14EEC1}" dt="2023-12-04T17:21:48.456" v="1795" actId="26606"/>
        <pc:sldMkLst>
          <pc:docMk/>
          <pc:sldMk cId="1984527785" sldId="265"/>
        </pc:sldMkLst>
        <pc:spChg chg="mod">
          <ac:chgData name="Brady Theisen" userId="d1aae50a961b2a55" providerId="LiveId" clId="{0246754D-9AA2-4E4B-8E97-5F8F3B14EEC1}" dt="2023-12-04T17:21:48.456" v="1795" actId="26606"/>
          <ac:spMkLst>
            <pc:docMk/>
            <pc:sldMk cId="1984527785" sldId="265"/>
            <ac:spMk id="2" creationId="{01466FAA-EA5F-E378-ADBF-A8220B2CDB7D}"/>
          </ac:spMkLst>
        </pc:spChg>
        <pc:spChg chg="del mod">
          <ac:chgData name="Brady Theisen" userId="d1aae50a961b2a55" providerId="LiveId" clId="{0246754D-9AA2-4E4B-8E97-5F8F3B14EEC1}" dt="2023-12-04T17:21:48.456" v="1795" actId="26606"/>
          <ac:spMkLst>
            <pc:docMk/>
            <pc:sldMk cId="1984527785" sldId="265"/>
            <ac:spMk id="3" creationId="{783E3BBB-088C-835F-5DAF-8FC1F2A6B94D}"/>
          </ac:spMkLst>
        </pc:spChg>
        <pc:graphicFrameChg chg="add">
          <ac:chgData name="Brady Theisen" userId="d1aae50a961b2a55" providerId="LiveId" clId="{0246754D-9AA2-4E4B-8E97-5F8F3B14EEC1}" dt="2023-12-04T17:21:48.456" v="1795" actId="26606"/>
          <ac:graphicFrameMkLst>
            <pc:docMk/>
            <pc:sldMk cId="1984527785" sldId="265"/>
            <ac:graphicFrameMk id="5" creationId="{A0B8BCC6-A0C8-DCF6-5C67-E357419A4EBB}"/>
          </ac:graphicFrameMkLst>
        </pc:graphicFrameChg>
      </pc:sldChg>
      <pc:sldChg chg="addSp delSp modSp new mod setBg">
        <pc:chgData name="Brady Theisen" userId="d1aae50a961b2a55" providerId="LiveId" clId="{0246754D-9AA2-4E4B-8E97-5F8F3B14EEC1}" dt="2023-12-04T17:22:11.246" v="1804" actId="26606"/>
        <pc:sldMkLst>
          <pc:docMk/>
          <pc:sldMk cId="3201679533" sldId="266"/>
        </pc:sldMkLst>
        <pc:spChg chg="mod">
          <ac:chgData name="Brady Theisen" userId="d1aae50a961b2a55" providerId="LiveId" clId="{0246754D-9AA2-4E4B-8E97-5F8F3B14EEC1}" dt="2023-12-04T17:22:11.246" v="1804" actId="26606"/>
          <ac:spMkLst>
            <pc:docMk/>
            <pc:sldMk cId="3201679533" sldId="266"/>
            <ac:spMk id="2" creationId="{629EF47E-64D1-6BD9-1AD4-AED975ED4EF0}"/>
          </ac:spMkLst>
        </pc:spChg>
        <pc:spChg chg="add del mod">
          <ac:chgData name="Brady Theisen" userId="d1aae50a961b2a55" providerId="LiveId" clId="{0246754D-9AA2-4E4B-8E97-5F8F3B14EEC1}" dt="2023-12-04T17:22:11.246" v="1804" actId="26606"/>
          <ac:spMkLst>
            <pc:docMk/>
            <pc:sldMk cId="3201679533" sldId="266"/>
            <ac:spMk id="3" creationId="{5AA3064C-F109-5A2D-4DE5-8E65E24F8843}"/>
          </ac:spMkLst>
        </pc:spChg>
        <pc:spChg chg="add del">
          <ac:chgData name="Brady Theisen" userId="d1aae50a961b2a55" providerId="LiveId" clId="{0246754D-9AA2-4E4B-8E97-5F8F3B14EEC1}" dt="2023-12-04T17:22:07.734" v="1799" actId="26606"/>
          <ac:spMkLst>
            <pc:docMk/>
            <pc:sldMk cId="3201679533" sldId="266"/>
            <ac:spMk id="7" creationId="{5AA3064C-F109-5A2D-4DE5-8E65E24F8843}"/>
          </ac:spMkLst>
        </pc:spChg>
        <pc:spChg chg="add del">
          <ac:chgData name="Brady Theisen" userId="d1aae50a961b2a55" providerId="LiveId" clId="{0246754D-9AA2-4E4B-8E97-5F8F3B14EEC1}" dt="2023-12-04T17:22:07.734" v="1799" actId="26606"/>
          <ac:spMkLst>
            <pc:docMk/>
            <pc:sldMk cId="3201679533" sldId="266"/>
            <ac:spMk id="8" creationId="{BC052280-388E-4151-A1EB-5236D4FCCA28}"/>
          </ac:spMkLst>
        </pc:spChg>
        <pc:spChg chg="add del">
          <ac:chgData name="Brady Theisen" userId="d1aae50a961b2a55" providerId="LiveId" clId="{0246754D-9AA2-4E4B-8E97-5F8F3B14EEC1}" dt="2023-12-04T17:22:11.208" v="1803" actId="26606"/>
          <ac:spMkLst>
            <pc:docMk/>
            <pc:sldMk cId="3201679533" sldId="266"/>
            <ac:spMk id="9" creationId="{EFA2AC96-1E47-421C-A03F-F98E354EB4E6}"/>
          </ac:spMkLst>
        </pc:spChg>
        <pc:graphicFrameChg chg="add del">
          <ac:chgData name="Brady Theisen" userId="d1aae50a961b2a55" providerId="LiveId" clId="{0246754D-9AA2-4E4B-8E97-5F8F3B14EEC1}" dt="2023-12-04T17:22:05.405" v="1797" actId="26606"/>
          <ac:graphicFrameMkLst>
            <pc:docMk/>
            <pc:sldMk cId="3201679533" sldId="266"/>
            <ac:graphicFrameMk id="5" creationId="{01BF1BF7-1699-F029-4212-C99A83658776}"/>
          </ac:graphicFrameMkLst>
        </pc:graphicFrameChg>
        <pc:graphicFrameChg chg="add del">
          <ac:chgData name="Brady Theisen" userId="d1aae50a961b2a55" providerId="LiveId" clId="{0246754D-9AA2-4E4B-8E97-5F8F3B14EEC1}" dt="2023-12-04T17:22:10.148" v="1801" actId="26606"/>
          <ac:graphicFrameMkLst>
            <pc:docMk/>
            <pc:sldMk cId="3201679533" sldId="266"/>
            <ac:graphicFrameMk id="12" creationId="{0C339C13-EA46-8E8B-D99C-E0A3D75D83BE}"/>
          </ac:graphicFrameMkLst>
        </pc:graphicFrameChg>
        <pc:graphicFrameChg chg="add del">
          <ac:chgData name="Brady Theisen" userId="d1aae50a961b2a55" providerId="LiveId" clId="{0246754D-9AA2-4E4B-8E97-5F8F3B14EEC1}" dt="2023-12-04T17:22:11.208" v="1803" actId="26606"/>
          <ac:graphicFrameMkLst>
            <pc:docMk/>
            <pc:sldMk cId="3201679533" sldId="266"/>
            <ac:graphicFrameMk id="14" creationId="{1F8CCE1B-65EF-5185-E120-8DBEB372279F}"/>
          </ac:graphicFrameMkLst>
        </pc:graphicFrameChg>
        <pc:graphicFrameChg chg="add">
          <ac:chgData name="Brady Theisen" userId="d1aae50a961b2a55" providerId="LiveId" clId="{0246754D-9AA2-4E4B-8E97-5F8F3B14EEC1}" dt="2023-12-04T17:22:11.246" v="1804" actId="26606"/>
          <ac:graphicFrameMkLst>
            <pc:docMk/>
            <pc:sldMk cId="3201679533" sldId="266"/>
            <ac:graphicFrameMk id="16" creationId="{019F025A-375D-AA96-32A1-22D6CD8B2840}"/>
          </ac:graphicFrameMkLst>
        </pc:graphicFrameChg>
        <pc:cxnChg chg="add del">
          <ac:chgData name="Brady Theisen" userId="d1aae50a961b2a55" providerId="LiveId" clId="{0246754D-9AA2-4E4B-8E97-5F8F3B14EEC1}" dt="2023-12-04T17:22:07.734" v="1799" actId="26606"/>
          <ac:cxnSpMkLst>
            <pc:docMk/>
            <pc:sldMk cId="3201679533" sldId="266"/>
            <ac:cxnSpMk id="10" creationId="{744251C3-E720-4363-8AF0-20AD319374F0}"/>
          </ac:cxnSpMkLst>
        </pc:cxnChg>
      </pc:sldChg>
      <pc:sldChg chg="addSp delSp modSp new mod setBg">
        <pc:chgData name="Brady Theisen" userId="d1aae50a961b2a55" providerId="LiveId" clId="{0246754D-9AA2-4E4B-8E97-5F8F3B14EEC1}" dt="2023-12-04T17:22:26.472" v="1807" actId="26606"/>
        <pc:sldMkLst>
          <pc:docMk/>
          <pc:sldMk cId="410148234" sldId="267"/>
        </pc:sldMkLst>
        <pc:spChg chg="mod">
          <ac:chgData name="Brady Theisen" userId="d1aae50a961b2a55" providerId="LiveId" clId="{0246754D-9AA2-4E4B-8E97-5F8F3B14EEC1}" dt="2023-12-04T17:22:26.472" v="1807" actId="26606"/>
          <ac:spMkLst>
            <pc:docMk/>
            <pc:sldMk cId="410148234" sldId="267"/>
            <ac:spMk id="2" creationId="{3D55E8C0-C6AC-4962-476B-AEA1EF6DA2E0}"/>
          </ac:spMkLst>
        </pc:spChg>
        <pc:spChg chg="mod">
          <ac:chgData name="Brady Theisen" userId="d1aae50a961b2a55" providerId="LiveId" clId="{0246754D-9AA2-4E4B-8E97-5F8F3B14EEC1}" dt="2023-12-04T17:22:26.472" v="1807" actId="26606"/>
          <ac:spMkLst>
            <pc:docMk/>
            <pc:sldMk cId="410148234" sldId="267"/>
            <ac:spMk id="3" creationId="{C31B1EC8-BCC0-0B65-4C87-CF1819724A34}"/>
          </ac:spMkLst>
        </pc:spChg>
        <pc:picChg chg="add del">
          <ac:chgData name="Brady Theisen" userId="d1aae50a961b2a55" providerId="LiveId" clId="{0246754D-9AA2-4E4B-8E97-5F8F3B14EEC1}" dt="2023-12-04T17:22:26.440" v="1806" actId="26606"/>
          <ac:picMkLst>
            <pc:docMk/>
            <pc:sldMk cId="410148234" sldId="267"/>
            <ac:picMk id="5" creationId="{8B9F65D8-49B4-0726-F34E-0CB555626DB7}"/>
          </ac:picMkLst>
        </pc:picChg>
        <pc:picChg chg="add">
          <ac:chgData name="Brady Theisen" userId="d1aae50a961b2a55" providerId="LiveId" clId="{0246754D-9AA2-4E4B-8E97-5F8F3B14EEC1}" dt="2023-12-04T17:22:26.472" v="1807" actId="26606"/>
          <ac:picMkLst>
            <pc:docMk/>
            <pc:sldMk cId="410148234" sldId="267"/>
            <ac:picMk id="11" creationId="{22065BE4-B5F8-7EA2-77D0-5487B41F3399}"/>
          </ac:picMkLst>
        </pc:picChg>
        <pc:cxnChg chg="add del">
          <ac:chgData name="Brady Theisen" userId="d1aae50a961b2a55" providerId="LiveId" clId="{0246754D-9AA2-4E4B-8E97-5F8F3B14EEC1}" dt="2023-12-04T17:22:26.440" v="1806" actId="26606"/>
          <ac:cxnSpMkLst>
            <pc:docMk/>
            <pc:sldMk cId="410148234" sldId="267"/>
            <ac:cxnSpMk id="9" creationId="{A4F35239-EB86-4ACB-91DE-4989620C2C1A}"/>
          </ac:cxnSpMkLst>
        </pc:cxnChg>
        <pc:cxnChg chg="add">
          <ac:chgData name="Brady Theisen" userId="d1aae50a961b2a55" providerId="LiveId" clId="{0246754D-9AA2-4E4B-8E97-5F8F3B14EEC1}" dt="2023-12-04T17:22:26.472" v="1807" actId="26606"/>
          <ac:cxnSpMkLst>
            <pc:docMk/>
            <pc:sldMk cId="410148234" sldId="267"/>
            <ac:cxnSpMk id="12" creationId="{E2A31A05-19BB-4F84-9402-E8569CBDBDB3}"/>
          </ac:cxnSpMkLst>
        </pc:cxnChg>
      </pc:sldChg>
      <pc:sldChg chg="addSp delSp modSp new mod setBg">
        <pc:chgData name="Brady Theisen" userId="d1aae50a961b2a55" providerId="LiveId" clId="{0246754D-9AA2-4E4B-8E97-5F8F3B14EEC1}" dt="2023-12-04T17:22:44.223" v="1812" actId="26606"/>
        <pc:sldMkLst>
          <pc:docMk/>
          <pc:sldMk cId="1674284973" sldId="268"/>
        </pc:sldMkLst>
        <pc:spChg chg="mod">
          <ac:chgData name="Brady Theisen" userId="d1aae50a961b2a55" providerId="LiveId" clId="{0246754D-9AA2-4E4B-8E97-5F8F3B14EEC1}" dt="2023-12-04T17:22:44.223" v="1812" actId="26606"/>
          <ac:spMkLst>
            <pc:docMk/>
            <pc:sldMk cId="1674284973" sldId="268"/>
            <ac:spMk id="2" creationId="{BBDC216B-8D25-80DB-4B3B-0E4E5C82C343}"/>
          </ac:spMkLst>
        </pc:spChg>
        <pc:spChg chg="add del mod">
          <ac:chgData name="Brady Theisen" userId="d1aae50a961b2a55" providerId="LiveId" clId="{0246754D-9AA2-4E4B-8E97-5F8F3B14EEC1}" dt="2023-12-04T17:22:44.223" v="1812" actId="26606"/>
          <ac:spMkLst>
            <pc:docMk/>
            <pc:sldMk cId="1674284973" sldId="268"/>
            <ac:spMk id="3" creationId="{DDB90658-B784-6422-B411-8CEC8F167362}"/>
          </ac:spMkLst>
        </pc:spChg>
        <pc:spChg chg="add del">
          <ac:chgData name="Brady Theisen" userId="d1aae50a961b2a55" providerId="LiveId" clId="{0246754D-9AA2-4E4B-8E97-5F8F3B14EEC1}" dt="2023-12-04T17:22:44.181" v="1811" actId="26606"/>
          <ac:spMkLst>
            <pc:docMk/>
            <pc:sldMk cId="1674284973" sldId="268"/>
            <ac:spMk id="9" creationId="{BF8EE22E-7CB7-4A22-8A2D-CE1918FE5F68}"/>
          </ac:spMkLst>
        </pc:spChg>
        <pc:graphicFrameChg chg="add del">
          <ac:chgData name="Brady Theisen" userId="d1aae50a961b2a55" providerId="LiveId" clId="{0246754D-9AA2-4E4B-8E97-5F8F3B14EEC1}" dt="2023-12-04T17:22:36.720" v="1809" actId="26606"/>
          <ac:graphicFrameMkLst>
            <pc:docMk/>
            <pc:sldMk cId="1674284973" sldId="268"/>
            <ac:graphicFrameMk id="5" creationId="{6874EC5E-07ED-181D-7F37-3DABDB0327F4}"/>
          </ac:graphicFrameMkLst>
        </pc:graphicFrameChg>
        <pc:graphicFrameChg chg="add del">
          <ac:chgData name="Brady Theisen" userId="d1aae50a961b2a55" providerId="LiveId" clId="{0246754D-9AA2-4E4B-8E97-5F8F3B14EEC1}" dt="2023-12-04T17:22:44.181" v="1811" actId="26606"/>
          <ac:graphicFrameMkLst>
            <pc:docMk/>
            <pc:sldMk cId="1674284973" sldId="268"/>
            <ac:graphicFrameMk id="7" creationId="{95989ABB-A779-8CC5-3E59-BC340C67060C}"/>
          </ac:graphicFrameMkLst>
        </pc:graphicFrameChg>
        <pc:graphicFrameChg chg="add">
          <ac:chgData name="Brady Theisen" userId="d1aae50a961b2a55" providerId="LiveId" clId="{0246754D-9AA2-4E4B-8E97-5F8F3B14EEC1}" dt="2023-12-04T17:22:44.223" v="1812" actId="26606"/>
          <ac:graphicFrameMkLst>
            <pc:docMk/>
            <pc:sldMk cId="1674284973" sldId="268"/>
            <ac:graphicFrameMk id="11" creationId="{6874EC5E-07ED-181D-7F37-3DABDB0327F4}"/>
          </ac:graphicFrameMkLst>
        </pc:graphicFrameChg>
      </pc:sldChg>
      <pc:sldChg chg="addSp delSp modSp new mod setBg">
        <pc:chgData name="Brady Theisen" userId="d1aae50a961b2a55" providerId="LiveId" clId="{0246754D-9AA2-4E4B-8E97-5F8F3B14EEC1}" dt="2023-12-04T17:22:59.537" v="1817" actId="26606"/>
        <pc:sldMkLst>
          <pc:docMk/>
          <pc:sldMk cId="1380567866" sldId="269"/>
        </pc:sldMkLst>
        <pc:spChg chg="mod">
          <ac:chgData name="Brady Theisen" userId="d1aae50a961b2a55" providerId="LiveId" clId="{0246754D-9AA2-4E4B-8E97-5F8F3B14EEC1}" dt="2023-12-04T17:22:59.537" v="1817" actId="26606"/>
          <ac:spMkLst>
            <pc:docMk/>
            <pc:sldMk cId="1380567866" sldId="269"/>
            <ac:spMk id="2" creationId="{A9D6AC47-9BFF-5544-AE6D-4AD705D0F46E}"/>
          </ac:spMkLst>
        </pc:spChg>
        <pc:spChg chg="add del mod">
          <ac:chgData name="Brady Theisen" userId="d1aae50a961b2a55" providerId="LiveId" clId="{0246754D-9AA2-4E4B-8E97-5F8F3B14EEC1}" dt="2023-12-04T17:22:59.537" v="1817" actId="26606"/>
          <ac:spMkLst>
            <pc:docMk/>
            <pc:sldMk cId="1380567866" sldId="269"/>
            <ac:spMk id="3" creationId="{A3199DA3-3720-B181-762E-D8363ECF7453}"/>
          </ac:spMkLst>
        </pc:spChg>
        <pc:graphicFrameChg chg="add del">
          <ac:chgData name="Brady Theisen" userId="d1aae50a961b2a55" providerId="LiveId" clId="{0246754D-9AA2-4E4B-8E97-5F8F3B14EEC1}" dt="2023-12-04T17:22:58.790" v="1814" actId="26606"/>
          <ac:graphicFrameMkLst>
            <pc:docMk/>
            <pc:sldMk cId="1380567866" sldId="269"/>
            <ac:graphicFrameMk id="5" creationId="{F6F5F884-CB16-6E33-5AC3-9886A86192F9}"/>
          </ac:graphicFrameMkLst>
        </pc:graphicFrameChg>
        <pc:graphicFrameChg chg="add del">
          <ac:chgData name="Brady Theisen" userId="d1aae50a961b2a55" providerId="LiveId" clId="{0246754D-9AA2-4E4B-8E97-5F8F3B14EEC1}" dt="2023-12-04T17:22:59.493" v="1816" actId="26606"/>
          <ac:graphicFrameMkLst>
            <pc:docMk/>
            <pc:sldMk cId="1380567866" sldId="269"/>
            <ac:graphicFrameMk id="7" creationId="{6710851C-6D5A-F2B5-A788-95ECD8F629A3}"/>
          </ac:graphicFrameMkLst>
        </pc:graphicFrameChg>
        <pc:graphicFrameChg chg="add">
          <ac:chgData name="Brady Theisen" userId="d1aae50a961b2a55" providerId="LiveId" clId="{0246754D-9AA2-4E4B-8E97-5F8F3B14EEC1}" dt="2023-12-04T17:22:59.537" v="1817" actId="26606"/>
          <ac:graphicFrameMkLst>
            <pc:docMk/>
            <pc:sldMk cId="1380567866" sldId="269"/>
            <ac:graphicFrameMk id="9" creationId="{F6F5F884-CB16-6E33-5AC3-9886A86192F9}"/>
          </ac:graphicFrameMkLst>
        </pc:graphicFrameChg>
      </pc:sldChg>
      <pc:sldChg chg="addSp modSp new mod setBg">
        <pc:chgData name="Brady Theisen" userId="d1aae50a961b2a55" providerId="LiveId" clId="{0246754D-9AA2-4E4B-8E97-5F8F3B14EEC1}" dt="2023-12-04T17:23:10.600" v="1818" actId="26606"/>
        <pc:sldMkLst>
          <pc:docMk/>
          <pc:sldMk cId="2792118230" sldId="270"/>
        </pc:sldMkLst>
        <pc:spChg chg="mod">
          <ac:chgData name="Brady Theisen" userId="d1aae50a961b2a55" providerId="LiveId" clId="{0246754D-9AA2-4E4B-8E97-5F8F3B14EEC1}" dt="2023-12-04T17:23:10.600" v="1818" actId="26606"/>
          <ac:spMkLst>
            <pc:docMk/>
            <pc:sldMk cId="2792118230" sldId="270"/>
            <ac:spMk id="2" creationId="{88F3B732-1F42-EDCD-7506-EE5D4EA60C60}"/>
          </ac:spMkLst>
        </pc:spChg>
        <pc:spChg chg="mod">
          <ac:chgData name="Brady Theisen" userId="d1aae50a961b2a55" providerId="LiveId" clId="{0246754D-9AA2-4E4B-8E97-5F8F3B14EEC1}" dt="2023-12-04T17:23:10.600" v="1818" actId="26606"/>
          <ac:spMkLst>
            <pc:docMk/>
            <pc:sldMk cId="2792118230" sldId="270"/>
            <ac:spMk id="3" creationId="{4A63411D-400D-7D79-1C47-9AF58DB17874}"/>
          </ac:spMkLst>
        </pc:spChg>
        <pc:spChg chg="add">
          <ac:chgData name="Brady Theisen" userId="d1aae50a961b2a55" providerId="LiveId" clId="{0246754D-9AA2-4E4B-8E97-5F8F3B14EEC1}" dt="2023-12-04T17:23:10.600" v="1818" actId="26606"/>
          <ac:spMkLst>
            <pc:docMk/>
            <pc:sldMk cId="2792118230" sldId="270"/>
            <ac:spMk id="8" creationId="{BC052280-388E-4151-A1EB-5236D4FCCA28}"/>
          </ac:spMkLst>
        </pc:spChg>
        <pc:cxnChg chg="add">
          <ac:chgData name="Brady Theisen" userId="d1aae50a961b2a55" providerId="LiveId" clId="{0246754D-9AA2-4E4B-8E97-5F8F3B14EEC1}" dt="2023-12-04T17:23:10.600" v="1818" actId="26606"/>
          <ac:cxnSpMkLst>
            <pc:docMk/>
            <pc:sldMk cId="2792118230" sldId="270"/>
            <ac:cxnSpMk id="10" creationId="{744251C3-E720-4363-8AF0-20AD319374F0}"/>
          </ac:cxnSpMkLst>
        </pc:cxnChg>
      </pc:sldChg>
      <pc:sldChg chg="new del">
        <pc:chgData name="Brady Theisen" userId="d1aae50a961b2a55" providerId="LiveId" clId="{0246754D-9AA2-4E4B-8E97-5F8F3B14EEC1}" dt="2023-12-04T17:21:24.592" v="1793" actId="47"/>
        <pc:sldMkLst>
          <pc:docMk/>
          <pc:sldMk cId="2320137480" sldId="271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6" Type="http://schemas.openxmlformats.org/officeDocument/2006/relationships/image" Target="../media/image34.svg"/><Relationship Id="rId5" Type="http://schemas.openxmlformats.org/officeDocument/2006/relationships/image" Target="../media/image20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6" Type="http://schemas.openxmlformats.org/officeDocument/2006/relationships/image" Target="../media/image34.svg"/><Relationship Id="rId5" Type="http://schemas.openxmlformats.org/officeDocument/2006/relationships/image" Target="../media/image20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BF87B-375C-4790-A0A0-F2DFE652C0E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4B99D9-2749-494A-A545-0ED4348B1C92}">
      <dgm:prSet/>
      <dgm:spPr/>
      <dgm:t>
        <a:bodyPr/>
        <a:lstStyle/>
        <a:p>
          <a:r>
            <a:rPr lang="en-US"/>
            <a:t>Using the find command with “-type f” and “-type d” the code is able to locate each file and directory.</a:t>
          </a:r>
        </a:p>
      </dgm:t>
    </dgm:pt>
    <dgm:pt modelId="{07100BAC-FAF3-4EFE-9ABB-05CAD01E83F4}" type="parTrans" cxnId="{BB4E552B-5832-45D9-A1EA-1F9E1853C964}">
      <dgm:prSet/>
      <dgm:spPr/>
      <dgm:t>
        <a:bodyPr/>
        <a:lstStyle/>
        <a:p>
          <a:endParaRPr lang="en-US"/>
        </a:p>
      </dgm:t>
    </dgm:pt>
    <dgm:pt modelId="{6E22422C-7304-40E0-B166-93A77EA8A269}" type="sibTrans" cxnId="{BB4E552B-5832-45D9-A1EA-1F9E1853C964}">
      <dgm:prSet/>
      <dgm:spPr/>
      <dgm:t>
        <a:bodyPr/>
        <a:lstStyle/>
        <a:p>
          <a:endParaRPr lang="en-US"/>
        </a:p>
      </dgm:t>
    </dgm:pt>
    <dgm:pt modelId="{D2771DC3-8E09-4C1A-BF15-582CB0F54AF2}">
      <dgm:prSet/>
      <dgm:spPr/>
      <dgm:t>
        <a:bodyPr/>
        <a:lstStyle/>
        <a:p>
          <a:r>
            <a:rPr lang="en-US"/>
            <a:t>The code then uses the mv and rm command to move each file out of their respective subdirectories and into the parent folder, followed by the deletion of the subdirectory.</a:t>
          </a:r>
        </a:p>
      </dgm:t>
    </dgm:pt>
    <dgm:pt modelId="{FC72001A-83C5-4484-BBED-FC8F0A59A173}" type="parTrans" cxnId="{31DDE3F4-416F-480D-8C08-B2346F32B7DF}">
      <dgm:prSet/>
      <dgm:spPr/>
      <dgm:t>
        <a:bodyPr/>
        <a:lstStyle/>
        <a:p>
          <a:endParaRPr lang="en-US"/>
        </a:p>
      </dgm:t>
    </dgm:pt>
    <dgm:pt modelId="{001E0E60-63D6-4235-B488-BD588E8729DF}" type="sibTrans" cxnId="{31DDE3F4-416F-480D-8C08-B2346F32B7DF}">
      <dgm:prSet/>
      <dgm:spPr/>
      <dgm:t>
        <a:bodyPr/>
        <a:lstStyle/>
        <a:p>
          <a:endParaRPr lang="en-US"/>
        </a:p>
      </dgm:t>
    </dgm:pt>
    <dgm:pt modelId="{400CA279-6109-4D62-A238-C4FBCC842B7A}" type="pres">
      <dgm:prSet presAssocID="{8AEBF87B-375C-4790-A0A0-F2DFE652C0E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5AE78C-91E5-4692-8F65-EE953C64E77D}" type="pres">
      <dgm:prSet presAssocID="{8AEBF87B-375C-4790-A0A0-F2DFE652C0EA}" presName="dummyMaxCanvas" presStyleCnt="0">
        <dgm:presLayoutVars/>
      </dgm:prSet>
      <dgm:spPr/>
    </dgm:pt>
    <dgm:pt modelId="{C5EC33AA-066C-4B23-9531-71C477252AE5}" type="pres">
      <dgm:prSet presAssocID="{8AEBF87B-375C-4790-A0A0-F2DFE652C0E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A3896-1194-4393-AD5F-29D3AD68CD9F}" type="pres">
      <dgm:prSet presAssocID="{8AEBF87B-375C-4790-A0A0-F2DFE652C0E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FD641-83B8-4EB6-9F51-742FEDAA8211}" type="pres">
      <dgm:prSet presAssocID="{8AEBF87B-375C-4790-A0A0-F2DFE652C0E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11460-C92F-43B9-B579-14F5E6463956}" type="pres">
      <dgm:prSet presAssocID="{8AEBF87B-375C-4790-A0A0-F2DFE652C0E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32B4B-DB43-447F-8883-CFB4CE2FF592}" type="pres">
      <dgm:prSet presAssocID="{8AEBF87B-375C-4790-A0A0-F2DFE652C0E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BA6C54-8281-48BB-8EF4-1E481B8C63ED}" type="presOf" srcId="{D2771DC3-8E09-4C1A-BF15-582CB0F54AF2}" destId="{BFB32B4B-DB43-447F-8883-CFB4CE2FF592}" srcOrd="1" destOrd="0" presId="urn:microsoft.com/office/officeart/2005/8/layout/vProcess5"/>
    <dgm:cxn modelId="{B82F2E8F-C69D-459E-B92F-8BF39DC7BC91}" type="presOf" srcId="{6E22422C-7304-40E0-B166-93A77EA8A269}" destId="{828FD641-83B8-4EB6-9F51-742FEDAA8211}" srcOrd="0" destOrd="0" presId="urn:microsoft.com/office/officeart/2005/8/layout/vProcess5"/>
    <dgm:cxn modelId="{BB4E552B-5832-45D9-A1EA-1F9E1853C964}" srcId="{8AEBF87B-375C-4790-A0A0-F2DFE652C0EA}" destId="{BA4B99D9-2749-494A-A545-0ED4348B1C92}" srcOrd="0" destOrd="0" parTransId="{07100BAC-FAF3-4EFE-9ABB-05CAD01E83F4}" sibTransId="{6E22422C-7304-40E0-B166-93A77EA8A269}"/>
    <dgm:cxn modelId="{31DDE3F4-416F-480D-8C08-B2346F32B7DF}" srcId="{8AEBF87B-375C-4790-A0A0-F2DFE652C0EA}" destId="{D2771DC3-8E09-4C1A-BF15-582CB0F54AF2}" srcOrd="1" destOrd="0" parTransId="{FC72001A-83C5-4484-BBED-FC8F0A59A173}" sibTransId="{001E0E60-63D6-4235-B488-BD588E8729DF}"/>
    <dgm:cxn modelId="{EE67E986-DE71-4E4B-BD1F-6885A3BC6111}" type="presOf" srcId="{BA4B99D9-2749-494A-A545-0ED4348B1C92}" destId="{C5EC33AA-066C-4B23-9531-71C477252AE5}" srcOrd="0" destOrd="0" presId="urn:microsoft.com/office/officeart/2005/8/layout/vProcess5"/>
    <dgm:cxn modelId="{8B41C33F-4F75-41E7-811F-5CFE6CBF39E1}" type="presOf" srcId="{D2771DC3-8E09-4C1A-BF15-582CB0F54AF2}" destId="{857A3896-1194-4393-AD5F-29D3AD68CD9F}" srcOrd="0" destOrd="0" presId="urn:microsoft.com/office/officeart/2005/8/layout/vProcess5"/>
    <dgm:cxn modelId="{872180F5-D1BF-4B61-AA67-6CD30829380D}" type="presOf" srcId="{BA4B99D9-2749-494A-A545-0ED4348B1C92}" destId="{17E11460-C92F-43B9-B579-14F5E6463956}" srcOrd="1" destOrd="0" presId="urn:microsoft.com/office/officeart/2005/8/layout/vProcess5"/>
    <dgm:cxn modelId="{34332C21-E1A1-43FB-B530-D5C59689E59E}" type="presOf" srcId="{8AEBF87B-375C-4790-A0A0-F2DFE652C0EA}" destId="{400CA279-6109-4D62-A238-C4FBCC842B7A}" srcOrd="0" destOrd="0" presId="urn:microsoft.com/office/officeart/2005/8/layout/vProcess5"/>
    <dgm:cxn modelId="{C86D423A-A2CE-4FDE-8BB2-9BEAF5CA59F0}" type="presParOf" srcId="{400CA279-6109-4D62-A238-C4FBCC842B7A}" destId="{B65AE78C-91E5-4692-8F65-EE953C64E77D}" srcOrd="0" destOrd="0" presId="urn:microsoft.com/office/officeart/2005/8/layout/vProcess5"/>
    <dgm:cxn modelId="{544EC952-40C5-4BEA-BA74-4D594F605BDC}" type="presParOf" srcId="{400CA279-6109-4D62-A238-C4FBCC842B7A}" destId="{C5EC33AA-066C-4B23-9531-71C477252AE5}" srcOrd="1" destOrd="0" presId="urn:microsoft.com/office/officeart/2005/8/layout/vProcess5"/>
    <dgm:cxn modelId="{CD502F03-8310-4C3C-8CEE-E7AA837C08B7}" type="presParOf" srcId="{400CA279-6109-4D62-A238-C4FBCC842B7A}" destId="{857A3896-1194-4393-AD5F-29D3AD68CD9F}" srcOrd="2" destOrd="0" presId="urn:microsoft.com/office/officeart/2005/8/layout/vProcess5"/>
    <dgm:cxn modelId="{988F6E48-F908-4D20-B8E2-1E2790517E6D}" type="presParOf" srcId="{400CA279-6109-4D62-A238-C4FBCC842B7A}" destId="{828FD641-83B8-4EB6-9F51-742FEDAA8211}" srcOrd="3" destOrd="0" presId="urn:microsoft.com/office/officeart/2005/8/layout/vProcess5"/>
    <dgm:cxn modelId="{8A28A5A0-E233-4230-86C2-4378178BA90C}" type="presParOf" srcId="{400CA279-6109-4D62-A238-C4FBCC842B7A}" destId="{17E11460-C92F-43B9-B579-14F5E6463956}" srcOrd="4" destOrd="0" presId="urn:microsoft.com/office/officeart/2005/8/layout/vProcess5"/>
    <dgm:cxn modelId="{23577011-CAE1-4397-893D-8601B49D2131}" type="presParOf" srcId="{400CA279-6109-4D62-A238-C4FBCC842B7A}" destId="{BFB32B4B-DB43-447F-8883-CFB4CE2FF59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6DB73-424B-4727-B4F2-6F0FE8B999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DD0974-98C6-4EB5-BEF4-59FA896E3576}">
      <dgm:prSet/>
      <dgm:spPr/>
      <dgm:t>
        <a:bodyPr/>
        <a:lstStyle/>
        <a:p>
          <a:r>
            <a:rPr lang="en-US"/>
            <a:t>I began the renaming process by having each file renamed to temp1, temp2, temp3, etc, because I discovered on subsequent reruns, if I didn’t do this, it could overwrite files.</a:t>
          </a:r>
        </a:p>
      </dgm:t>
    </dgm:pt>
    <dgm:pt modelId="{3F6A35D9-7AE0-4AA7-A096-241555651C15}" type="parTrans" cxnId="{D29F641B-F0A4-4509-A06C-60F17A6A4C60}">
      <dgm:prSet/>
      <dgm:spPr/>
      <dgm:t>
        <a:bodyPr/>
        <a:lstStyle/>
        <a:p>
          <a:endParaRPr lang="en-US"/>
        </a:p>
      </dgm:t>
    </dgm:pt>
    <dgm:pt modelId="{DBB2874D-6C5E-4CFA-80AC-83B3F3EED5C9}" type="sibTrans" cxnId="{D29F641B-F0A4-4509-A06C-60F17A6A4C60}">
      <dgm:prSet/>
      <dgm:spPr/>
      <dgm:t>
        <a:bodyPr/>
        <a:lstStyle/>
        <a:p>
          <a:endParaRPr lang="en-US"/>
        </a:p>
      </dgm:t>
    </dgm:pt>
    <dgm:pt modelId="{DC5BF976-63D7-42C2-8A8B-9D3784AE8897}">
      <dgm:prSet/>
      <dgm:spPr/>
      <dgm:t>
        <a:bodyPr/>
        <a:lstStyle/>
        <a:p>
          <a:r>
            <a:rPr lang="en-US"/>
            <a:t>This would occur because it would generate a random number and when it went to rename, it could cause two files to have the same name which is a problem.</a:t>
          </a:r>
        </a:p>
      </dgm:t>
    </dgm:pt>
    <dgm:pt modelId="{C091A87B-66A6-41F6-8F3F-35752828429E}" type="parTrans" cxnId="{9C86FFD7-9D53-42C0-A3E4-E06AB91F10D6}">
      <dgm:prSet/>
      <dgm:spPr/>
      <dgm:t>
        <a:bodyPr/>
        <a:lstStyle/>
        <a:p>
          <a:endParaRPr lang="en-US"/>
        </a:p>
      </dgm:t>
    </dgm:pt>
    <dgm:pt modelId="{F1394FA4-1E9E-4102-83A1-B3FF8F03B083}" type="sibTrans" cxnId="{9C86FFD7-9D53-42C0-A3E4-E06AB91F10D6}">
      <dgm:prSet/>
      <dgm:spPr/>
      <dgm:t>
        <a:bodyPr/>
        <a:lstStyle/>
        <a:p>
          <a:endParaRPr lang="en-US"/>
        </a:p>
      </dgm:t>
    </dgm:pt>
    <dgm:pt modelId="{67B84942-39B3-4D35-9D09-0EF988B4E446}" type="pres">
      <dgm:prSet presAssocID="{D896DB73-424B-4727-B4F2-6F0FE8B999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84DD53-B1D0-449C-9844-013B7E2DB4AD}" type="pres">
      <dgm:prSet presAssocID="{1FDD0974-98C6-4EB5-BEF4-59FA896E3576}" presName="hierRoot1" presStyleCnt="0"/>
      <dgm:spPr/>
    </dgm:pt>
    <dgm:pt modelId="{54C2AF78-9D88-42EE-8233-9686715A36E2}" type="pres">
      <dgm:prSet presAssocID="{1FDD0974-98C6-4EB5-BEF4-59FA896E3576}" presName="composite" presStyleCnt="0"/>
      <dgm:spPr/>
    </dgm:pt>
    <dgm:pt modelId="{F5F1179E-41CD-4746-9FED-98A07C95CC9D}" type="pres">
      <dgm:prSet presAssocID="{1FDD0974-98C6-4EB5-BEF4-59FA896E3576}" presName="background" presStyleLbl="node0" presStyleIdx="0" presStyleCnt="2"/>
      <dgm:spPr/>
    </dgm:pt>
    <dgm:pt modelId="{7BF7AF2F-6AE1-4B24-B11B-D6B7B8304650}" type="pres">
      <dgm:prSet presAssocID="{1FDD0974-98C6-4EB5-BEF4-59FA896E3576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75753-659E-4D18-9E18-800E7836EFC2}" type="pres">
      <dgm:prSet presAssocID="{1FDD0974-98C6-4EB5-BEF4-59FA896E3576}" presName="hierChild2" presStyleCnt="0"/>
      <dgm:spPr/>
    </dgm:pt>
    <dgm:pt modelId="{68A46288-D0B0-4809-8473-7650AD56404A}" type="pres">
      <dgm:prSet presAssocID="{DC5BF976-63D7-42C2-8A8B-9D3784AE8897}" presName="hierRoot1" presStyleCnt="0"/>
      <dgm:spPr/>
    </dgm:pt>
    <dgm:pt modelId="{A57161D4-B723-4DF6-A9C4-A50E11B1528D}" type="pres">
      <dgm:prSet presAssocID="{DC5BF976-63D7-42C2-8A8B-9D3784AE8897}" presName="composite" presStyleCnt="0"/>
      <dgm:spPr/>
    </dgm:pt>
    <dgm:pt modelId="{6FA7208E-5527-4202-A258-8363A04D598D}" type="pres">
      <dgm:prSet presAssocID="{DC5BF976-63D7-42C2-8A8B-9D3784AE8897}" presName="background" presStyleLbl="node0" presStyleIdx="1" presStyleCnt="2"/>
      <dgm:spPr/>
    </dgm:pt>
    <dgm:pt modelId="{052E1662-534F-4610-B52A-316A95FDD9B2}" type="pres">
      <dgm:prSet presAssocID="{DC5BF976-63D7-42C2-8A8B-9D3784AE889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DA311-1CEF-4C69-9FAC-A9C52FCAF95A}" type="pres">
      <dgm:prSet presAssocID="{DC5BF976-63D7-42C2-8A8B-9D3784AE8897}" presName="hierChild2" presStyleCnt="0"/>
      <dgm:spPr/>
    </dgm:pt>
  </dgm:ptLst>
  <dgm:cxnLst>
    <dgm:cxn modelId="{A90B5867-5E66-477B-9808-3E4EDD8D226C}" type="presOf" srcId="{D896DB73-424B-4727-B4F2-6F0FE8B999BB}" destId="{67B84942-39B3-4D35-9D09-0EF988B4E446}" srcOrd="0" destOrd="0" presId="urn:microsoft.com/office/officeart/2005/8/layout/hierarchy1"/>
    <dgm:cxn modelId="{B5E162F8-1738-43E1-8F84-9308D64D0E45}" type="presOf" srcId="{1FDD0974-98C6-4EB5-BEF4-59FA896E3576}" destId="{7BF7AF2F-6AE1-4B24-B11B-D6B7B8304650}" srcOrd="0" destOrd="0" presId="urn:microsoft.com/office/officeart/2005/8/layout/hierarchy1"/>
    <dgm:cxn modelId="{9C86FFD7-9D53-42C0-A3E4-E06AB91F10D6}" srcId="{D896DB73-424B-4727-B4F2-6F0FE8B999BB}" destId="{DC5BF976-63D7-42C2-8A8B-9D3784AE8897}" srcOrd="1" destOrd="0" parTransId="{C091A87B-66A6-41F6-8F3F-35752828429E}" sibTransId="{F1394FA4-1E9E-4102-83A1-B3FF8F03B083}"/>
    <dgm:cxn modelId="{D29F641B-F0A4-4509-A06C-60F17A6A4C60}" srcId="{D896DB73-424B-4727-B4F2-6F0FE8B999BB}" destId="{1FDD0974-98C6-4EB5-BEF4-59FA896E3576}" srcOrd="0" destOrd="0" parTransId="{3F6A35D9-7AE0-4AA7-A096-241555651C15}" sibTransId="{DBB2874D-6C5E-4CFA-80AC-83B3F3EED5C9}"/>
    <dgm:cxn modelId="{1647B464-CF88-4766-9A98-E66B58B82234}" type="presOf" srcId="{DC5BF976-63D7-42C2-8A8B-9D3784AE8897}" destId="{052E1662-534F-4610-B52A-316A95FDD9B2}" srcOrd="0" destOrd="0" presId="urn:microsoft.com/office/officeart/2005/8/layout/hierarchy1"/>
    <dgm:cxn modelId="{D7BB3DA6-30E7-4BCA-BAFD-64924995D282}" type="presParOf" srcId="{67B84942-39B3-4D35-9D09-0EF988B4E446}" destId="{5684DD53-B1D0-449C-9844-013B7E2DB4AD}" srcOrd="0" destOrd="0" presId="urn:microsoft.com/office/officeart/2005/8/layout/hierarchy1"/>
    <dgm:cxn modelId="{F1C0E1AD-25C3-4581-A8CE-8734324E20F8}" type="presParOf" srcId="{5684DD53-B1D0-449C-9844-013B7E2DB4AD}" destId="{54C2AF78-9D88-42EE-8233-9686715A36E2}" srcOrd="0" destOrd="0" presId="urn:microsoft.com/office/officeart/2005/8/layout/hierarchy1"/>
    <dgm:cxn modelId="{9537DF5C-D308-465B-855B-5B3E8993BC1D}" type="presParOf" srcId="{54C2AF78-9D88-42EE-8233-9686715A36E2}" destId="{F5F1179E-41CD-4746-9FED-98A07C95CC9D}" srcOrd="0" destOrd="0" presId="urn:microsoft.com/office/officeart/2005/8/layout/hierarchy1"/>
    <dgm:cxn modelId="{A11AD6FD-D19A-452B-8307-F74998716F65}" type="presParOf" srcId="{54C2AF78-9D88-42EE-8233-9686715A36E2}" destId="{7BF7AF2F-6AE1-4B24-B11B-D6B7B8304650}" srcOrd="1" destOrd="0" presId="urn:microsoft.com/office/officeart/2005/8/layout/hierarchy1"/>
    <dgm:cxn modelId="{818366FE-B8C3-4CB2-92CD-7F4EDB46CB46}" type="presParOf" srcId="{5684DD53-B1D0-449C-9844-013B7E2DB4AD}" destId="{D4F75753-659E-4D18-9E18-800E7836EFC2}" srcOrd="1" destOrd="0" presId="urn:microsoft.com/office/officeart/2005/8/layout/hierarchy1"/>
    <dgm:cxn modelId="{69C067EC-F8F0-4172-AFC2-2A1A35E4CC22}" type="presParOf" srcId="{67B84942-39B3-4D35-9D09-0EF988B4E446}" destId="{68A46288-D0B0-4809-8473-7650AD56404A}" srcOrd="1" destOrd="0" presId="urn:microsoft.com/office/officeart/2005/8/layout/hierarchy1"/>
    <dgm:cxn modelId="{6B07D427-8722-4EA7-8BFB-DF4CFB06E9D8}" type="presParOf" srcId="{68A46288-D0B0-4809-8473-7650AD56404A}" destId="{A57161D4-B723-4DF6-A9C4-A50E11B1528D}" srcOrd="0" destOrd="0" presId="urn:microsoft.com/office/officeart/2005/8/layout/hierarchy1"/>
    <dgm:cxn modelId="{BA3CE5FE-310B-42F2-BE96-2A9DD0476D4C}" type="presParOf" srcId="{A57161D4-B723-4DF6-A9C4-A50E11B1528D}" destId="{6FA7208E-5527-4202-A258-8363A04D598D}" srcOrd="0" destOrd="0" presId="urn:microsoft.com/office/officeart/2005/8/layout/hierarchy1"/>
    <dgm:cxn modelId="{E7D9077A-2B61-4614-8782-636A8B0E4D17}" type="presParOf" srcId="{A57161D4-B723-4DF6-A9C4-A50E11B1528D}" destId="{052E1662-534F-4610-B52A-316A95FDD9B2}" srcOrd="1" destOrd="0" presId="urn:microsoft.com/office/officeart/2005/8/layout/hierarchy1"/>
    <dgm:cxn modelId="{67CB0897-C34F-4998-96F5-D3FAC665624C}" type="presParOf" srcId="{68A46288-D0B0-4809-8473-7650AD56404A}" destId="{DBADA311-1CEF-4C69-9FAC-A9C52FCAF9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04440C-126E-4CD7-8260-737D36394A8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F2A302-88D0-4A0E-B546-787D3BBD7559}">
      <dgm:prSet/>
      <dgm:spPr/>
      <dgm:t>
        <a:bodyPr/>
        <a:lstStyle/>
        <a:p>
          <a:r>
            <a:rPr lang="en-US"/>
            <a:t>The original timestamp of each file is stored in a variable called original_timestamp</a:t>
          </a:r>
        </a:p>
      </dgm:t>
    </dgm:pt>
    <dgm:pt modelId="{C81D83EF-358D-4A0A-9AB5-6F9C56D01C28}" type="parTrans" cxnId="{4A8520C7-8599-4BB7-B631-AB84D255CF24}">
      <dgm:prSet/>
      <dgm:spPr/>
      <dgm:t>
        <a:bodyPr/>
        <a:lstStyle/>
        <a:p>
          <a:endParaRPr lang="en-US"/>
        </a:p>
      </dgm:t>
    </dgm:pt>
    <dgm:pt modelId="{B3097BFF-C6A0-4643-8B3D-667DA9C68899}" type="sibTrans" cxnId="{4A8520C7-8599-4BB7-B631-AB84D255CF24}">
      <dgm:prSet/>
      <dgm:spPr/>
      <dgm:t>
        <a:bodyPr/>
        <a:lstStyle/>
        <a:p>
          <a:endParaRPr lang="en-US"/>
        </a:p>
      </dgm:t>
    </dgm:pt>
    <dgm:pt modelId="{04E8CFDB-D024-4122-8030-899E56BC2016}">
      <dgm:prSet/>
      <dgm:spPr/>
      <dgm:t>
        <a:bodyPr/>
        <a:lstStyle/>
        <a:p>
          <a:r>
            <a:rPr lang="en-US"/>
            <a:t>The timestamp of each file is then changed to a random date and time within the last 10 days.</a:t>
          </a:r>
        </a:p>
      </dgm:t>
    </dgm:pt>
    <dgm:pt modelId="{51E2FC01-AD0B-42C9-B9E6-0469EC9DFB89}" type="parTrans" cxnId="{A7786547-D19C-409F-BFAA-D636EEFA5A49}">
      <dgm:prSet/>
      <dgm:spPr/>
      <dgm:t>
        <a:bodyPr/>
        <a:lstStyle/>
        <a:p>
          <a:endParaRPr lang="en-US"/>
        </a:p>
      </dgm:t>
    </dgm:pt>
    <dgm:pt modelId="{6288A6BD-D267-487F-AF10-ECB14B03C538}" type="sibTrans" cxnId="{A7786547-D19C-409F-BFAA-D636EEFA5A49}">
      <dgm:prSet/>
      <dgm:spPr/>
      <dgm:t>
        <a:bodyPr/>
        <a:lstStyle/>
        <a:p>
          <a:endParaRPr lang="en-US"/>
        </a:p>
      </dgm:t>
    </dgm:pt>
    <dgm:pt modelId="{E093B81B-1838-4189-B5FB-A4FD707222F3}">
      <dgm:prSet/>
      <dgm:spPr/>
      <dgm:t>
        <a:bodyPr/>
        <a:lstStyle/>
        <a:p>
          <a:r>
            <a:rPr lang="en-US"/>
            <a:t>The new timestamp is stored in a variable called modified_timestamp</a:t>
          </a:r>
        </a:p>
      </dgm:t>
    </dgm:pt>
    <dgm:pt modelId="{2F8D858B-6FFF-42DB-823C-EEB6D209AD6C}" type="parTrans" cxnId="{B94188C0-F61A-4B4A-9704-31BB4F6E9063}">
      <dgm:prSet/>
      <dgm:spPr/>
      <dgm:t>
        <a:bodyPr/>
        <a:lstStyle/>
        <a:p>
          <a:endParaRPr lang="en-US"/>
        </a:p>
      </dgm:t>
    </dgm:pt>
    <dgm:pt modelId="{1021931A-A08A-497C-9C9E-3A4627B506A7}" type="sibTrans" cxnId="{B94188C0-F61A-4B4A-9704-31BB4F6E9063}">
      <dgm:prSet/>
      <dgm:spPr/>
      <dgm:t>
        <a:bodyPr/>
        <a:lstStyle/>
        <a:p>
          <a:endParaRPr lang="en-US"/>
        </a:p>
      </dgm:t>
    </dgm:pt>
    <dgm:pt modelId="{CB1692EB-E5B8-48B4-9E9A-1077ECA0DF2C}">
      <dgm:prSet/>
      <dgm:spPr/>
      <dgm:t>
        <a:bodyPr/>
        <a:lstStyle/>
        <a:p>
          <a:r>
            <a:rPr lang="en-US"/>
            <a:t>The code then prints the before and after timestamp of each file.</a:t>
          </a:r>
        </a:p>
      </dgm:t>
    </dgm:pt>
    <dgm:pt modelId="{49E6D7A9-2C0E-46F1-903E-CE29805D4F99}" type="parTrans" cxnId="{56AC4BB0-8DFE-41F5-941C-FE5F566CE434}">
      <dgm:prSet/>
      <dgm:spPr/>
      <dgm:t>
        <a:bodyPr/>
        <a:lstStyle/>
        <a:p>
          <a:endParaRPr lang="en-US"/>
        </a:p>
      </dgm:t>
    </dgm:pt>
    <dgm:pt modelId="{313E80BD-3DD0-4DC6-A448-845031FF8090}" type="sibTrans" cxnId="{56AC4BB0-8DFE-41F5-941C-FE5F566CE434}">
      <dgm:prSet/>
      <dgm:spPr/>
      <dgm:t>
        <a:bodyPr/>
        <a:lstStyle/>
        <a:p>
          <a:endParaRPr lang="en-US"/>
        </a:p>
      </dgm:t>
    </dgm:pt>
    <dgm:pt modelId="{77210E82-5D41-4AAB-957A-C769ABDDBDE6}" type="pres">
      <dgm:prSet presAssocID="{0F04440C-126E-4CD7-8260-737D36394A8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059D91-AE0A-4B54-B5CE-C8EDB56DCF3E}" type="pres">
      <dgm:prSet presAssocID="{0F04440C-126E-4CD7-8260-737D36394A85}" presName="container" presStyleCnt="0">
        <dgm:presLayoutVars>
          <dgm:dir/>
          <dgm:resizeHandles val="exact"/>
        </dgm:presLayoutVars>
      </dgm:prSet>
      <dgm:spPr/>
    </dgm:pt>
    <dgm:pt modelId="{6EB439F4-8A06-4D83-AA4E-CABC46D7001F}" type="pres">
      <dgm:prSet presAssocID="{38F2A302-88D0-4A0E-B546-787D3BBD7559}" presName="compNode" presStyleCnt="0"/>
      <dgm:spPr/>
    </dgm:pt>
    <dgm:pt modelId="{606EDCFA-5FDC-4939-9517-16C512C1BC1C}" type="pres">
      <dgm:prSet presAssocID="{38F2A302-88D0-4A0E-B546-787D3BBD7559}" presName="iconBgRect" presStyleLbl="bgShp" presStyleIdx="0" presStyleCnt="4"/>
      <dgm:spPr/>
    </dgm:pt>
    <dgm:pt modelId="{2DB27D1F-5563-46A6-AFBE-A3E75C2E94BA}" type="pres">
      <dgm:prSet presAssocID="{38F2A302-88D0-4A0E-B546-787D3BBD75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178537-1C28-4CE8-AAAE-AF379F80CA9E}" type="pres">
      <dgm:prSet presAssocID="{38F2A302-88D0-4A0E-B546-787D3BBD7559}" presName="spaceRect" presStyleCnt="0"/>
      <dgm:spPr/>
    </dgm:pt>
    <dgm:pt modelId="{D3E940D2-3773-4D66-A9AD-2AF8063CB985}" type="pres">
      <dgm:prSet presAssocID="{38F2A302-88D0-4A0E-B546-787D3BBD755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084FBDC-BBD1-41EC-BB54-B5A0077115AF}" type="pres">
      <dgm:prSet presAssocID="{B3097BFF-C6A0-4643-8B3D-667DA9C6889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483424-9C03-438E-9111-DF10F437BE02}" type="pres">
      <dgm:prSet presAssocID="{04E8CFDB-D024-4122-8030-899E56BC2016}" presName="compNode" presStyleCnt="0"/>
      <dgm:spPr/>
    </dgm:pt>
    <dgm:pt modelId="{586CE618-3F95-4E53-A4C2-C416CCD1D044}" type="pres">
      <dgm:prSet presAssocID="{04E8CFDB-D024-4122-8030-899E56BC2016}" presName="iconBgRect" presStyleLbl="bgShp" presStyleIdx="1" presStyleCnt="4"/>
      <dgm:spPr/>
    </dgm:pt>
    <dgm:pt modelId="{3B75B90D-046C-47D4-B20A-05C63307038D}" type="pres">
      <dgm:prSet presAssocID="{04E8CFDB-D024-4122-8030-899E56BC2016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90093A5-9403-42CC-880A-488D594DC89B}" type="pres">
      <dgm:prSet presAssocID="{04E8CFDB-D024-4122-8030-899E56BC2016}" presName="spaceRect" presStyleCnt="0"/>
      <dgm:spPr/>
    </dgm:pt>
    <dgm:pt modelId="{268DDD58-6FD8-4954-94F3-5D63603E2138}" type="pres">
      <dgm:prSet presAssocID="{04E8CFDB-D024-4122-8030-899E56BC201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76E26D7-91E4-45BA-87FA-6595C4AF363F}" type="pres">
      <dgm:prSet presAssocID="{6288A6BD-D267-487F-AF10-ECB14B03C5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17C8878-538B-438A-A4BE-6DA098052AE2}" type="pres">
      <dgm:prSet presAssocID="{E093B81B-1838-4189-B5FB-A4FD707222F3}" presName="compNode" presStyleCnt="0"/>
      <dgm:spPr/>
    </dgm:pt>
    <dgm:pt modelId="{D2F48AA8-C8EF-4106-8455-50D86FC35265}" type="pres">
      <dgm:prSet presAssocID="{E093B81B-1838-4189-B5FB-A4FD707222F3}" presName="iconBgRect" presStyleLbl="bgShp" presStyleIdx="2" presStyleCnt="4"/>
      <dgm:spPr/>
    </dgm:pt>
    <dgm:pt modelId="{AF951EEB-91EA-4C3A-9857-45A8956E64A1}" type="pres">
      <dgm:prSet presAssocID="{E093B81B-1838-4189-B5FB-A4FD707222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6091A5-5AFD-48DB-8499-EAC6A97BF03E}" type="pres">
      <dgm:prSet presAssocID="{E093B81B-1838-4189-B5FB-A4FD707222F3}" presName="spaceRect" presStyleCnt="0"/>
      <dgm:spPr/>
    </dgm:pt>
    <dgm:pt modelId="{C4848B70-589A-447B-8D09-D54AC986CA4B}" type="pres">
      <dgm:prSet presAssocID="{E093B81B-1838-4189-B5FB-A4FD707222F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9223991-58DF-4D2A-82C4-99F3A83FC06E}" type="pres">
      <dgm:prSet presAssocID="{1021931A-A08A-497C-9C9E-3A4627B506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FE1A69-0AD1-4B56-800E-9723BBB66675}" type="pres">
      <dgm:prSet presAssocID="{CB1692EB-E5B8-48B4-9E9A-1077ECA0DF2C}" presName="compNode" presStyleCnt="0"/>
      <dgm:spPr/>
    </dgm:pt>
    <dgm:pt modelId="{27C1379A-45AE-44F6-9BAC-439D9A3FA96E}" type="pres">
      <dgm:prSet presAssocID="{CB1692EB-E5B8-48B4-9E9A-1077ECA0DF2C}" presName="iconBgRect" presStyleLbl="bgShp" presStyleIdx="3" presStyleCnt="4"/>
      <dgm:spPr/>
    </dgm:pt>
    <dgm:pt modelId="{F179CE2D-C16E-42BF-BBF2-682B1D3B8355}" type="pres">
      <dgm:prSet presAssocID="{CB1692EB-E5B8-48B4-9E9A-1077ECA0DF2C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84565FFE-B339-42C6-BBFF-16BAE3EC4CDD}" type="pres">
      <dgm:prSet presAssocID="{CB1692EB-E5B8-48B4-9E9A-1077ECA0DF2C}" presName="spaceRect" presStyleCnt="0"/>
      <dgm:spPr/>
    </dgm:pt>
    <dgm:pt modelId="{6354E4A2-DC2D-449D-8B31-3305771F69AD}" type="pres">
      <dgm:prSet presAssocID="{CB1692EB-E5B8-48B4-9E9A-1077ECA0DF2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52146-AECD-456C-93C7-13088AA5B731}" type="presOf" srcId="{6288A6BD-D267-487F-AF10-ECB14B03C538}" destId="{976E26D7-91E4-45BA-87FA-6595C4AF363F}" srcOrd="0" destOrd="0" presId="urn:microsoft.com/office/officeart/2018/2/layout/IconCircleList"/>
    <dgm:cxn modelId="{A7786547-D19C-409F-BFAA-D636EEFA5A49}" srcId="{0F04440C-126E-4CD7-8260-737D36394A85}" destId="{04E8CFDB-D024-4122-8030-899E56BC2016}" srcOrd="1" destOrd="0" parTransId="{51E2FC01-AD0B-42C9-B9E6-0469EC9DFB89}" sibTransId="{6288A6BD-D267-487F-AF10-ECB14B03C538}"/>
    <dgm:cxn modelId="{8BF0C524-8433-41C1-993B-9665537D81DA}" type="presOf" srcId="{1021931A-A08A-497C-9C9E-3A4627B506A7}" destId="{D9223991-58DF-4D2A-82C4-99F3A83FC06E}" srcOrd="0" destOrd="0" presId="urn:microsoft.com/office/officeart/2018/2/layout/IconCircleList"/>
    <dgm:cxn modelId="{D8C927C6-C050-46FD-8771-C31F5E7D39F9}" type="presOf" srcId="{0F04440C-126E-4CD7-8260-737D36394A85}" destId="{77210E82-5D41-4AAB-957A-C769ABDDBDE6}" srcOrd="0" destOrd="0" presId="urn:microsoft.com/office/officeart/2018/2/layout/IconCircleList"/>
    <dgm:cxn modelId="{0A0BCEA1-02D4-437E-8D06-BE52996A279C}" type="presOf" srcId="{B3097BFF-C6A0-4643-8B3D-667DA9C68899}" destId="{2084FBDC-BBD1-41EC-BB54-B5A0077115AF}" srcOrd="0" destOrd="0" presId="urn:microsoft.com/office/officeart/2018/2/layout/IconCircleList"/>
    <dgm:cxn modelId="{DCA2E5FC-97DA-4424-8146-07DAAAAF712E}" type="presOf" srcId="{E093B81B-1838-4189-B5FB-A4FD707222F3}" destId="{C4848B70-589A-447B-8D09-D54AC986CA4B}" srcOrd="0" destOrd="0" presId="urn:microsoft.com/office/officeart/2018/2/layout/IconCircleList"/>
    <dgm:cxn modelId="{B62AA735-434B-4668-8107-C06FAD26E6DB}" type="presOf" srcId="{CB1692EB-E5B8-48B4-9E9A-1077ECA0DF2C}" destId="{6354E4A2-DC2D-449D-8B31-3305771F69AD}" srcOrd="0" destOrd="0" presId="urn:microsoft.com/office/officeart/2018/2/layout/IconCircleList"/>
    <dgm:cxn modelId="{56AC4BB0-8DFE-41F5-941C-FE5F566CE434}" srcId="{0F04440C-126E-4CD7-8260-737D36394A85}" destId="{CB1692EB-E5B8-48B4-9E9A-1077ECA0DF2C}" srcOrd="3" destOrd="0" parTransId="{49E6D7A9-2C0E-46F1-903E-CE29805D4F99}" sibTransId="{313E80BD-3DD0-4DC6-A448-845031FF8090}"/>
    <dgm:cxn modelId="{4A8520C7-8599-4BB7-B631-AB84D255CF24}" srcId="{0F04440C-126E-4CD7-8260-737D36394A85}" destId="{38F2A302-88D0-4A0E-B546-787D3BBD7559}" srcOrd="0" destOrd="0" parTransId="{C81D83EF-358D-4A0A-9AB5-6F9C56D01C28}" sibTransId="{B3097BFF-C6A0-4643-8B3D-667DA9C68899}"/>
    <dgm:cxn modelId="{35871E94-2DE6-42C6-BA56-B25C5334D2FC}" type="presOf" srcId="{38F2A302-88D0-4A0E-B546-787D3BBD7559}" destId="{D3E940D2-3773-4D66-A9AD-2AF8063CB985}" srcOrd="0" destOrd="0" presId="urn:microsoft.com/office/officeart/2018/2/layout/IconCircleList"/>
    <dgm:cxn modelId="{B94188C0-F61A-4B4A-9704-31BB4F6E9063}" srcId="{0F04440C-126E-4CD7-8260-737D36394A85}" destId="{E093B81B-1838-4189-B5FB-A4FD707222F3}" srcOrd="2" destOrd="0" parTransId="{2F8D858B-6FFF-42DB-823C-EEB6D209AD6C}" sibTransId="{1021931A-A08A-497C-9C9E-3A4627B506A7}"/>
    <dgm:cxn modelId="{2E3ADEC0-511B-4696-A826-036420673E26}" type="presOf" srcId="{04E8CFDB-D024-4122-8030-899E56BC2016}" destId="{268DDD58-6FD8-4954-94F3-5D63603E2138}" srcOrd="0" destOrd="0" presId="urn:microsoft.com/office/officeart/2018/2/layout/IconCircleList"/>
    <dgm:cxn modelId="{1A7118CE-28F9-46BD-A53D-CAC0C03CE621}" type="presParOf" srcId="{77210E82-5D41-4AAB-957A-C769ABDDBDE6}" destId="{58059D91-AE0A-4B54-B5CE-C8EDB56DCF3E}" srcOrd="0" destOrd="0" presId="urn:microsoft.com/office/officeart/2018/2/layout/IconCircleList"/>
    <dgm:cxn modelId="{B7917C94-772B-49F1-938E-306DC2F83C38}" type="presParOf" srcId="{58059D91-AE0A-4B54-B5CE-C8EDB56DCF3E}" destId="{6EB439F4-8A06-4D83-AA4E-CABC46D7001F}" srcOrd="0" destOrd="0" presId="urn:microsoft.com/office/officeart/2018/2/layout/IconCircleList"/>
    <dgm:cxn modelId="{7322AB66-0CA5-4E95-BB02-8E28ECFEA839}" type="presParOf" srcId="{6EB439F4-8A06-4D83-AA4E-CABC46D7001F}" destId="{606EDCFA-5FDC-4939-9517-16C512C1BC1C}" srcOrd="0" destOrd="0" presId="urn:microsoft.com/office/officeart/2018/2/layout/IconCircleList"/>
    <dgm:cxn modelId="{B2819082-076B-417A-A4D8-2078F5ECB11B}" type="presParOf" srcId="{6EB439F4-8A06-4D83-AA4E-CABC46D7001F}" destId="{2DB27D1F-5563-46A6-AFBE-A3E75C2E94BA}" srcOrd="1" destOrd="0" presId="urn:microsoft.com/office/officeart/2018/2/layout/IconCircleList"/>
    <dgm:cxn modelId="{CCEE4EF3-08A2-4ADA-A9E4-60FA1E6F07D4}" type="presParOf" srcId="{6EB439F4-8A06-4D83-AA4E-CABC46D7001F}" destId="{EA178537-1C28-4CE8-AAAE-AF379F80CA9E}" srcOrd="2" destOrd="0" presId="urn:microsoft.com/office/officeart/2018/2/layout/IconCircleList"/>
    <dgm:cxn modelId="{651E4D12-90AA-4B14-ADE8-F5A01B8A95AC}" type="presParOf" srcId="{6EB439F4-8A06-4D83-AA4E-CABC46D7001F}" destId="{D3E940D2-3773-4D66-A9AD-2AF8063CB985}" srcOrd="3" destOrd="0" presId="urn:microsoft.com/office/officeart/2018/2/layout/IconCircleList"/>
    <dgm:cxn modelId="{CD44AD23-58B6-4E06-B5EF-4629A1DD69CA}" type="presParOf" srcId="{58059D91-AE0A-4B54-B5CE-C8EDB56DCF3E}" destId="{2084FBDC-BBD1-41EC-BB54-B5A0077115AF}" srcOrd="1" destOrd="0" presId="urn:microsoft.com/office/officeart/2018/2/layout/IconCircleList"/>
    <dgm:cxn modelId="{8D2A091F-E320-4CD1-991B-739394DB8218}" type="presParOf" srcId="{58059D91-AE0A-4B54-B5CE-C8EDB56DCF3E}" destId="{A0483424-9C03-438E-9111-DF10F437BE02}" srcOrd="2" destOrd="0" presId="urn:microsoft.com/office/officeart/2018/2/layout/IconCircleList"/>
    <dgm:cxn modelId="{AD8D53C1-9A07-4DB5-B2DD-51EDC2346A36}" type="presParOf" srcId="{A0483424-9C03-438E-9111-DF10F437BE02}" destId="{586CE618-3F95-4E53-A4C2-C416CCD1D044}" srcOrd="0" destOrd="0" presId="urn:microsoft.com/office/officeart/2018/2/layout/IconCircleList"/>
    <dgm:cxn modelId="{97738A0D-028D-4AD3-97CB-B923A144041D}" type="presParOf" srcId="{A0483424-9C03-438E-9111-DF10F437BE02}" destId="{3B75B90D-046C-47D4-B20A-05C63307038D}" srcOrd="1" destOrd="0" presId="urn:microsoft.com/office/officeart/2018/2/layout/IconCircleList"/>
    <dgm:cxn modelId="{F2E1BFD0-0253-441F-97AD-58B09D66F177}" type="presParOf" srcId="{A0483424-9C03-438E-9111-DF10F437BE02}" destId="{690093A5-9403-42CC-880A-488D594DC89B}" srcOrd="2" destOrd="0" presId="urn:microsoft.com/office/officeart/2018/2/layout/IconCircleList"/>
    <dgm:cxn modelId="{DD13E16A-86F4-4400-9AFE-ADA3C5CF6EBF}" type="presParOf" srcId="{A0483424-9C03-438E-9111-DF10F437BE02}" destId="{268DDD58-6FD8-4954-94F3-5D63603E2138}" srcOrd="3" destOrd="0" presId="urn:microsoft.com/office/officeart/2018/2/layout/IconCircleList"/>
    <dgm:cxn modelId="{FD8F3A0A-F0D2-48CE-BED3-815720CFA78A}" type="presParOf" srcId="{58059D91-AE0A-4B54-B5CE-C8EDB56DCF3E}" destId="{976E26D7-91E4-45BA-87FA-6595C4AF363F}" srcOrd="3" destOrd="0" presId="urn:microsoft.com/office/officeart/2018/2/layout/IconCircleList"/>
    <dgm:cxn modelId="{561B29FE-B048-498D-A27D-047F533EF1A2}" type="presParOf" srcId="{58059D91-AE0A-4B54-B5CE-C8EDB56DCF3E}" destId="{A17C8878-538B-438A-A4BE-6DA098052AE2}" srcOrd="4" destOrd="0" presId="urn:microsoft.com/office/officeart/2018/2/layout/IconCircleList"/>
    <dgm:cxn modelId="{BB20634F-C2F4-4F08-BF7F-E9D0D0FE7767}" type="presParOf" srcId="{A17C8878-538B-438A-A4BE-6DA098052AE2}" destId="{D2F48AA8-C8EF-4106-8455-50D86FC35265}" srcOrd="0" destOrd="0" presId="urn:microsoft.com/office/officeart/2018/2/layout/IconCircleList"/>
    <dgm:cxn modelId="{2A422DF5-F944-49E1-8AC0-BFA0BDF71949}" type="presParOf" srcId="{A17C8878-538B-438A-A4BE-6DA098052AE2}" destId="{AF951EEB-91EA-4C3A-9857-45A8956E64A1}" srcOrd="1" destOrd="0" presId="urn:microsoft.com/office/officeart/2018/2/layout/IconCircleList"/>
    <dgm:cxn modelId="{DC4D6D57-6A0F-4896-8C23-8F64571CEFB7}" type="presParOf" srcId="{A17C8878-538B-438A-A4BE-6DA098052AE2}" destId="{DD6091A5-5AFD-48DB-8499-EAC6A97BF03E}" srcOrd="2" destOrd="0" presId="urn:microsoft.com/office/officeart/2018/2/layout/IconCircleList"/>
    <dgm:cxn modelId="{2800068D-5194-43BE-8FC4-E3ADEC3970A0}" type="presParOf" srcId="{A17C8878-538B-438A-A4BE-6DA098052AE2}" destId="{C4848B70-589A-447B-8D09-D54AC986CA4B}" srcOrd="3" destOrd="0" presId="urn:microsoft.com/office/officeart/2018/2/layout/IconCircleList"/>
    <dgm:cxn modelId="{AC4D3DBA-BC53-4BEF-ADE2-F5FA35CE3B43}" type="presParOf" srcId="{58059D91-AE0A-4B54-B5CE-C8EDB56DCF3E}" destId="{D9223991-58DF-4D2A-82C4-99F3A83FC06E}" srcOrd="5" destOrd="0" presId="urn:microsoft.com/office/officeart/2018/2/layout/IconCircleList"/>
    <dgm:cxn modelId="{7FC15C11-502C-47FE-9321-8655C5BD6A3D}" type="presParOf" srcId="{58059D91-AE0A-4B54-B5CE-C8EDB56DCF3E}" destId="{8CFE1A69-0AD1-4B56-800E-9723BBB66675}" srcOrd="6" destOrd="0" presId="urn:microsoft.com/office/officeart/2018/2/layout/IconCircleList"/>
    <dgm:cxn modelId="{1D9176F6-40C6-4730-98D7-BABD8F543868}" type="presParOf" srcId="{8CFE1A69-0AD1-4B56-800E-9723BBB66675}" destId="{27C1379A-45AE-44F6-9BAC-439D9A3FA96E}" srcOrd="0" destOrd="0" presId="urn:microsoft.com/office/officeart/2018/2/layout/IconCircleList"/>
    <dgm:cxn modelId="{8BB7AB71-06F0-4512-B422-3887DF875E12}" type="presParOf" srcId="{8CFE1A69-0AD1-4B56-800E-9723BBB66675}" destId="{F179CE2D-C16E-42BF-BBF2-682B1D3B8355}" srcOrd="1" destOrd="0" presId="urn:microsoft.com/office/officeart/2018/2/layout/IconCircleList"/>
    <dgm:cxn modelId="{C3055DC9-CCA2-4F48-AD84-97FE3E63B3D5}" type="presParOf" srcId="{8CFE1A69-0AD1-4B56-800E-9723BBB66675}" destId="{84565FFE-B339-42C6-BBFF-16BAE3EC4CDD}" srcOrd="2" destOrd="0" presId="urn:microsoft.com/office/officeart/2018/2/layout/IconCircleList"/>
    <dgm:cxn modelId="{473988A9-05EB-4F26-8895-07401C37B012}" type="presParOf" srcId="{8CFE1A69-0AD1-4B56-800E-9723BBB66675}" destId="{6354E4A2-DC2D-449D-8B31-3305771F69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697D1C-86E7-4DA9-B604-0C16CACC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EDD62E-61EB-4C78-B5C2-6B080867C6B1}">
      <dgm:prSet/>
      <dgm:spPr/>
      <dgm:t>
        <a:bodyPr/>
        <a:lstStyle/>
        <a:p>
          <a:r>
            <a:rPr lang="en-US"/>
            <a:t>Takes file path as an input</a:t>
          </a:r>
        </a:p>
      </dgm:t>
    </dgm:pt>
    <dgm:pt modelId="{B2CC1312-A785-443C-9CBE-3EC5C001E4E0}" type="parTrans" cxnId="{44CC7360-BA57-4AFB-A68F-D7E3A7EB36AF}">
      <dgm:prSet/>
      <dgm:spPr/>
      <dgm:t>
        <a:bodyPr/>
        <a:lstStyle/>
        <a:p>
          <a:endParaRPr lang="en-US"/>
        </a:p>
      </dgm:t>
    </dgm:pt>
    <dgm:pt modelId="{714852C1-EA3F-4A05-A387-F4FF797191AB}" type="sibTrans" cxnId="{44CC7360-BA57-4AFB-A68F-D7E3A7EB36AF}">
      <dgm:prSet/>
      <dgm:spPr/>
      <dgm:t>
        <a:bodyPr/>
        <a:lstStyle/>
        <a:p>
          <a:endParaRPr lang="en-US"/>
        </a:p>
      </dgm:t>
    </dgm:pt>
    <dgm:pt modelId="{0D3184D2-83B0-4AA6-97BE-86905D0F2CF5}">
      <dgm:prSet/>
      <dgm:spPr/>
      <dgm:t>
        <a:bodyPr/>
        <a:lstStyle/>
        <a:p>
          <a:r>
            <a:rPr lang="en-US"/>
            <a:t>It reads a .txt file, skipping the first four lines</a:t>
          </a:r>
        </a:p>
      </dgm:t>
    </dgm:pt>
    <dgm:pt modelId="{3899F13E-466E-4269-AAC9-352FF978CD02}" type="parTrans" cxnId="{E97D5B20-4066-41E2-8CE5-0AD28E076392}">
      <dgm:prSet/>
      <dgm:spPr/>
      <dgm:t>
        <a:bodyPr/>
        <a:lstStyle/>
        <a:p>
          <a:endParaRPr lang="en-US"/>
        </a:p>
      </dgm:t>
    </dgm:pt>
    <dgm:pt modelId="{3010A5D1-EBAB-4DF3-AA6E-80FAACAC532C}" type="sibTrans" cxnId="{E97D5B20-4066-41E2-8CE5-0AD28E076392}">
      <dgm:prSet/>
      <dgm:spPr/>
      <dgm:t>
        <a:bodyPr/>
        <a:lstStyle/>
        <a:p>
          <a:endParaRPr lang="en-US"/>
        </a:p>
      </dgm:t>
    </dgm:pt>
    <dgm:pt modelId="{CC43F4ED-D34A-41CD-AF8F-E708929CD24C}">
      <dgm:prSet/>
      <dgm:spPr/>
      <dgm:t>
        <a:bodyPr/>
        <a:lstStyle/>
        <a:p>
          <a:r>
            <a:rPr lang="en-US"/>
            <a:t>It converts the txt file to csv format using Pandas.</a:t>
          </a:r>
        </a:p>
      </dgm:t>
    </dgm:pt>
    <dgm:pt modelId="{E4EABF4D-B0AE-4A81-8800-304628B7AAB4}" type="parTrans" cxnId="{86CEEB9F-796C-44E9-8BC3-BD8096D74443}">
      <dgm:prSet/>
      <dgm:spPr/>
      <dgm:t>
        <a:bodyPr/>
        <a:lstStyle/>
        <a:p>
          <a:endParaRPr lang="en-US"/>
        </a:p>
      </dgm:t>
    </dgm:pt>
    <dgm:pt modelId="{2D27BCDA-BCD0-4D6D-8A54-4A3100E0668C}" type="sibTrans" cxnId="{86CEEB9F-796C-44E9-8BC3-BD8096D74443}">
      <dgm:prSet/>
      <dgm:spPr/>
      <dgm:t>
        <a:bodyPr/>
        <a:lstStyle/>
        <a:p>
          <a:endParaRPr lang="en-US"/>
        </a:p>
      </dgm:t>
    </dgm:pt>
    <dgm:pt modelId="{F9D0C388-DAB7-4BA3-AB2A-9B5F044A4111}">
      <dgm:prSet/>
      <dgm:spPr/>
      <dgm:t>
        <a:bodyPr/>
        <a:lstStyle/>
        <a:p>
          <a:r>
            <a:rPr lang="en-US"/>
            <a:t>Then, it saves the new CSV file with the same name in the same location</a:t>
          </a:r>
        </a:p>
      </dgm:t>
    </dgm:pt>
    <dgm:pt modelId="{833005AF-ABB2-4777-8FFB-A54A74E65253}" type="parTrans" cxnId="{0117F052-6660-4B29-BAF9-967A4A3F4ED3}">
      <dgm:prSet/>
      <dgm:spPr/>
      <dgm:t>
        <a:bodyPr/>
        <a:lstStyle/>
        <a:p>
          <a:endParaRPr lang="en-US"/>
        </a:p>
      </dgm:t>
    </dgm:pt>
    <dgm:pt modelId="{345682E9-6278-46B2-A95E-5032989D327A}" type="sibTrans" cxnId="{0117F052-6660-4B29-BAF9-967A4A3F4ED3}">
      <dgm:prSet/>
      <dgm:spPr/>
      <dgm:t>
        <a:bodyPr/>
        <a:lstStyle/>
        <a:p>
          <a:endParaRPr lang="en-US"/>
        </a:p>
      </dgm:t>
    </dgm:pt>
    <dgm:pt modelId="{2586B15A-345A-459B-889F-9467C729827D}">
      <dgm:prSet/>
      <dgm:spPr/>
      <dgm:t>
        <a:bodyPr/>
        <a:lstStyle/>
        <a:p>
          <a:r>
            <a:rPr lang="en-US"/>
            <a:t>Finally, it deletes the original .txt file.</a:t>
          </a:r>
        </a:p>
      </dgm:t>
    </dgm:pt>
    <dgm:pt modelId="{52576D81-7CF4-4E68-876C-2A6813798692}" type="parTrans" cxnId="{65B8EE1E-3C15-4718-B723-CEBB1EFD0EF8}">
      <dgm:prSet/>
      <dgm:spPr/>
      <dgm:t>
        <a:bodyPr/>
        <a:lstStyle/>
        <a:p>
          <a:endParaRPr lang="en-US"/>
        </a:p>
      </dgm:t>
    </dgm:pt>
    <dgm:pt modelId="{1FB66678-8921-4231-90C4-C3F80110C5A4}" type="sibTrans" cxnId="{65B8EE1E-3C15-4718-B723-CEBB1EFD0EF8}">
      <dgm:prSet/>
      <dgm:spPr/>
      <dgm:t>
        <a:bodyPr/>
        <a:lstStyle/>
        <a:p>
          <a:endParaRPr lang="en-US"/>
        </a:p>
      </dgm:t>
    </dgm:pt>
    <dgm:pt modelId="{D592C779-05C9-4B40-A842-FD504741D603}" type="pres">
      <dgm:prSet presAssocID="{43697D1C-86E7-4DA9-B604-0C16CACCE64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FDC8E-4E8A-4255-8415-7D28B4596C6F}" type="pres">
      <dgm:prSet presAssocID="{2FEDD62E-61EB-4C78-B5C2-6B080867C6B1}" presName="compNode" presStyleCnt="0"/>
      <dgm:spPr/>
    </dgm:pt>
    <dgm:pt modelId="{DB7B9756-CE2B-4E25-BC44-A028294797B6}" type="pres">
      <dgm:prSet presAssocID="{2FEDD62E-61EB-4C78-B5C2-6B080867C6B1}" presName="bgRect" presStyleLbl="bgShp" presStyleIdx="0" presStyleCnt="5"/>
      <dgm:spPr/>
    </dgm:pt>
    <dgm:pt modelId="{1A698122-E66D-46E6-90BB-C562B03DFC5A}" type="pres">
      <dgm:prSet presAssocID="{2FEDD62E-61EB-4C78-B5C2-6B080867C6B1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954736-9B2D-4F0C-A5CD-A9F94E9708C8}" type="pres">
      <dgm:prSet presAssocID="{2FEDD62E-61EB-4C78-B5C2-6B080867C6B1}" presName="spaceRect" presStyleCnt="0"/>
      <dgm:spPr/>
    </dgm:pt>
    <dgm:pt modelId="{5292A693-EA81-4248-96B1-4C14C5032F4D}" type="pres">
      <dgm:prSet presAssocID="{2FEDD62E-61EB-4C78-B5C2-6B080867C6B1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9D3AC8-7A97-4A80-A14F-1DE03A9942C5}" type="pres">
      <dgm:prSet presAssocID="{714852C1-EA3F-4A05-A387-F4FF797191AB}" presName="sibTrans" presStyleCnt="0"/>
      <dgm:spPr/>
    </dgm:pt>
    <dgm:pt modelId="{79278964-408D-43D8-82D3-CF52D2C3E31B}" type="pres">
      <dgm:prSet presAssocID="{0D3184D2-83B0-4AA6-97BE-86905D0F2CF5}" presName="compNode" presStyleCnt="0"/>
      <dgm:spPr/>
    </dgm:pt>
    <dgm:pt modelId="{7A45347D-7EC2-4A6C-9187-D06B379C7967}" type="pres">
      <dgm:prSet presAssocID="{0D3184D2-83B0-4AA6-97BE-86905D0F2CF5}" presName="bgRect" presStyleLbl="bgShp" presStyleIdx="1" presStyleCnt="5"/>
      <dgm:spPr/>
    </dgm:pt>
    <dgm:pt modelId="{949637C6-E54E-49C9-BA05-BFF0C87DD385}" type="pres">
      <dgm:prSet presAssocID="{0D3184D2-83B0-4AA6-97BE-86905D0F2CF5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23C6DFA-3BD7-4764-8DAC-620FD134071F}" type="pres">
      <dgm:prSet presAssocID="{0D3184D2-83B0-4AA6-97BE-86905D0F2CF5}" presName="spaceRect" presStyleCnt="0"/>
      <dgm:spPr/>
    </dgm:pt>
    <dgm:pt modelId="{912277E1-E943-41F1-BC7D-776C571D362C}" type="pres">
      <dgm:prSet presAssocID="{0D3184D2-83B0-4AA6-97BE-86905D0F2CF5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399DA7-B434-4227-B66C-3517EB69AB74}" type="pres">
      <dgm:prSet presAssocID="{3010A5D1-EBAB-4DF3-AA6E-80FAACAC532C}" presName="sibTrans" presStyleCnt="0"/>
      <dgm:spPr/>
    </dgm:pt>
    <dgm:pt modelId="{EE0F4F9E-A2BC-4700-889B-C70227DCC60F}" type="pres">
      <dgm:prSet presAssocID="{CC43F4ED-D34A-41CD-AF8F-E708929CD24C}" presName="compNode" presStyleCnt="0"/>
      <dgm:spPr/>
    </dgm:pt>
    <dgm:pt modelId="{4F1C5F0D-0BC4-4A73-B8C8-809EF3A3A8EA}" type="pres">
      <dgm:prSet presAssocID="{CC43F4ED-D34A-41CD-AF8F-E708929CD24C}" presName="bgRect" presStyleLbl="bgShp" presStyleIdx="2" presStyleCnt="5"/>
      <dgm:spPr/>
    </dgm:pt>
    <dgm:pt modelId="{E19AFBF1-35C7-4B5C-9F4A-899F16182FEB}" type="pres">
      <dgm:prSet presAssocID="{CC43F4ED-D34A-41CD-AF8F-E708929CD24C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4A8BF36-66FE-4D0E-80B7-B3E7BD358B92}" type="pres">
      <dgm:prSet presAssocID="{CC43F4ED-D34A-41CD-AF8F-E708929CD24C}" presName="spaceRect" presStyleCnt="0"/>
      <dgm:spPr/>
    </dgm:pt>
    <dgm:pt modelId="{95886F27-3378-4265-B1A6-C9A424F815C5}" type="pres">
      <dgm:prSet presAssocID="{CC43F4ED-D34A-41CD-AF8F-E708929CD24C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A9E4EB-3570-49CC-A3C1-75A24BE3E474}" type="pres">
      <dgm:prSet presAssocID="{2D27BCDA-BCD0-4D6D-8A54-4A3100E0668C}" presName="sibTrans" presStyleCnt="0"/>
      <dgm:spPr/>
    </dgm:pt>
    <dgm:pt modelId="{1F5171B6-27A9-404D-A2D8-2562D5D203CC}" type="pres">
      <dgm:prSet presAssocID="{F9D0C388-DAB7-4BA3-AB2A-9B5F044A4111}" presName="compNode" presStyleCnt="0"/>
      <dgm:spPr/>
    </dgm:pt>
    <dgm:pt modelId="{414F3484-4930-4D12-8940-F2446452FDD8}" type="pres">
      <dgm:prSet presAssocID="{F9D0C388-DAB7-4BA3-AB2A-9B5F044A4111}" presName="bgRect" presStyleLbl="bgShp" presStyleIdx="3" presStyleCnt="5"/>
      <dgm:spPr/>
    </dgm:pt>
    <dgm:pt modelId="{44E5F5A8-0120-4FD0-A796-DE13254000F2}" type="pres">
      <dgm:prSet presAssocID="{F9D0C388-DAB7-4BA3-AB2A-9B5F044A4111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A54A1EB-C1DB-4994-BB0E-BF2D9F8587FE}" type="pres">
      <dgm:prSet presAssocID="{F9D0C388-DAB7-4BA3-AB2A-9B5F044A4111}" presName="spaceRect" presStyleCnt="0"/>
      <dgm:spPr/>
    </dgm:pt>
    <dgm:pt modelId="{9325F505-A671-40F9-8B74-610B9EFF076E}" type="pres">
      <dgm:prSet presAssocID="{F9D0C388-DAB7-4BA3-AB2A-9B5F044A411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AE83F5-D5EE-4A1C-A715-C8F04F60C85C}" type="pres">
      <dgm:prSet presAssocID="{345682E9-6278-46B2-A95E-5032989D327A}" presName="sibTrans" presStyleCnt="0"/>
      <dgm:spPr/>
    </dgm:pt>
    <dgm:pt modelId="{595A3050-DDAD-474A-8FF7-94AC3697A600}" type="pres">
      <dgm:prSet presAssocID="{2586B15A-345A-459B-889F-9467C729827D}" presName="compNode" presStyleCnt="0"/>
      <dgm:spPr/>
    </dgm:pt>
    <dgm:pt modelId="{4549420E-23D3-437B-BAD3-4E837B797609}" type="pres">
      <dgm:prSet presAssocID="{2586B15A-345A-459B-889F-9467C729827D}" presName="bgRect" presStyleLbl="bgShp" presStyleIdx="4" presStyleCnt="5"/>
      <dgm:spPr/>
    </dgm:pt>
    <dgm:pt modelId="{D33B9B4C-9CB4-4DA0-B796-92D88CA28534}" type="pres">
      <dgm:prSet presAssocID="{2586B15A-345A-459B-889F-9467C729827D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1B8D6C-36D5-43A8-A18D-DD6E9B8D688A}" type="pres">
      <dgm:prSet presAssocID="{2586B15A-345A-459B-889F-9467C729827D}" presName="spaceRect" presStyleCnt="0"/>
      <dgm:spPr/>
    </dgm:pt>
    <dgm:pt modelId="{631E00C7-8177-4695-9238-F4FE8DF42613}" type="pres">
      <dgm:prSet presAssocID="{2586B15A-345A-459B-889F-9467C729827D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EEB9F-796C-44E9-8BC3-BD8096D74443}" srcId="{43697D1C-86E7-4DA9-B604-0C16CACCE646}" destId="{CC43F4ED-D34A-41CD-AF8F-E708929CD24C}" srcOrd="2" destOrd="0" parTransId="{E4EABF4D-B0AE-4A81-8800-304628B7AAB4}" sibTransId="{2D27BCDA-BCD0-4D6D-8A54-4A3100E0668C}"/>
    <dgm:cxn modelId="{7CD5A707-5CCC-4508-A27A-85AA3FAF4979}" type="presOf" srcId="{CC43F4ED-D34A-41CD-AF8F-E708929CD24C}" destId="{95886F27-3378-4265-B1A6-C9A424F815C5}" srcOrd="0" destOrd="0" presId="urn:microsoft.com/office/officeart/2018/2/layout/IconVerticalSolidList"/>
    <dgm:cxn modelId="{44CC7360-BA57-4AFB-A68F-D7E3A7EB36AF}" srcId="{43697D1C-86E7-4DA9-B604-0C16CACCE646}" destId="{2FEDD62E-61EB-4C78-B5C2-6B080867C6B1}" srcOrd="0" destOrd="0" parTransId="{B2CC1312-A785-443C-9CBE-3EC5C001E4E0}" sibTransId="{714852C1-EA3F-4A05-A387-F4FF797191AB}"/>
    <dgm:cxn modelId="{8F1402DC-A843-4BA6-AFC1-928971AD9D70}" type="presOf" srcId="{2FEDD62E-61EB-4C78-B5C2-6B080867C6B1}" destId="{5292A693-EA81-4248-96B1-4C14C5032F4D}" srcOrd="0" destOrd="0" presId="urn:microsoft.com/office/officeart/2018/2/layout/IconVerticalSolidList"/>
    <dgm:cxn modelId="{520BBCB8-C35B-4E92-B87E-6726C71BEA4D}" type="presOf" srcId="{0D3184D2-83B0-4AA6-97BE-86905D0F2CF5}" destId="{912277E1-E943-41F1-BC7D-776C571D362C}" srcOrd="0" destOrd="0" presId="urn:microsoft.com/office/officeart/2018/2/layout/IconVerticalSolidList"/>
    <dgm:cxn modelId="{FEC131AC-CF93-4AF9-86D1-148DEEEED551}" type="presOf" srcId="{F9D0C388-DAB7-4BA3-AB2A-9B5F044A4111}" destId="{9325F505-A671-40F9-8B74-610B9EFF076E}" srcOrd="0" destOrd="0" presId="urn:microsoft.com/office/officeart/2018/2/layout/IconVerticalSolidList"/>
    <dgm:cxn modelId="{F6EEA0A1-1FF8-4599-AFDA-A789997CD6E4}" type="presOf" srcId="{2586B15A-345A-459B-889F-9467C729827D}" destId="{631E00C7-8177-4695-9238-F4FE8DF42613}" srcOrd="0" destOrd="0" presId="urn:microsoft.com/office/officeart/2018/2/layout/IconVerticalSolidList"/>
    <dgm:cxn modelId="{0117F052-6660-4B29-BAF9-967A4A3F4ED3}" srcId="{43697D1C-86E7-4DA9-B604-0C16CACCE646}" destId="{F9D0C388-DAB7-4BA3-AB2A-9B5F044A4111}" srcOrd="3" destOrd="0" parTransId="{833005AF-ABB2-4777-8FFB-A54A74E65253}" sibTransId="{345682E9-6278-46B2-A95E-5032989D327A}"/>
    <dgm:cxn modelId="{E97D5B20-4066-41E2-8CE5-0AD28E076392}" srcId="{43697D1C-86E7-4DA9-B604-0C16CACCE646}" destId="{0D3184D2-83B0-4AA6-97BE-86905D0F2CF5}" srcOrd="1" destOrd="0" parTransId="{3899F13E-466E-4269-AAC9-352FF978CD02}" sibTransId="{3010A5D1-EBAB-4DF3-AA6E-80FAACAC532C}"/>
    <dgm:cxn modelId="{A5FD5C39-4789-4E9E-A7F5-CA40BEE95FE0}" type="presOf" srcId="{43697D1C-86E7-4DA9-B604-0C16CACCE646}" destId="{D592C779-05C9-4B40-A842-FD504741D603}" srcOrd="0" destOrd="0" presId="urn:microsoft.com/office/officeart/2018/2/layout/IconVerticalSolidList"/>
    <dgm:cxn modelId="{65B8EE1E-3C15-4718-B723-CEBB1EFD0EF8}" srcId="{43697D1C-86E7-4DA9-B604-0C16CACCE646}" destId="{2586B15A-345A-459B-889F-9467C729827D}" srcOrd="4" destOrd="0" parTransId="{52576D81-7CF4-4E68-876C-2A6813798692}" sibTransId="{1FB66678-8921-4231-90C4-C3F80110C5A4}"/>
    <dgm:cxn modelId="{33E268C9-8B6C-4C40-A7F3-0ED76B571090}" type="presParOf" srcId="{D592C779-05C9-4B40-A842-FD504741D603}" destId="{448FDC8E-4E8A-4255-8415-7D28B4596C6F}" srcOrd="0" destOrd="0" presId="urn:microsoft.com/office/officeart/2018/2/layout/IconVerticalSolidList"/>
    <dgm:cxn modelId="{E2945735-5126-4192-A4E8-296AEB560852}" type="presParOf" srcId="{448FDC8E-4E8A-4255-8415-7D28B4596C6F}" destId="{DB7B9756-CE2B-4E25-BC44-A028294797B6}" srcOrd="0" destOrd="0" presId="urn:microsoft.com/office/officeart/2018/2/layout/IconVerticalSolidList"/>
    <dgm:cxn modelId="{5164A343-612F-49F1-A6A4-A54F62669250}" type="presParOf" srcId="{448FDC8E-4E8A-4255-8415-7D28B4596C6F}" destId="{1A698122-E66D-46E6-90BB-C562B03DFC5A}" srcOrd="1" destOrd="0" presId="urn:microsoft.com/office/officeart/2018/2/layout/IconVerticalSolidList"/>
    <dgm:cxn modelId="{ED56D1B8-289B-4260-9783-784CCA9B6D89}" type="presParOf" srcId="{448FDC8E-4E8A-4255-8415-7D28B4596C6F}" destId="{35954736-9B2D-4F0C-A5CD-A9F94E9708C8}" srcOrd="2" destOrd="0" presId="urn:microsoft.com/office/officeart/2018/2/layout/IconVerticalSolidList"/>
    <dgm:cxn modelId="{550B7DE6-526C-4F1A-B6A9-EE1AB4C04B50}" type="presParOf" srcId="{448FDC8E-4E8A-4255-8415-7D28B4596C6F}" destId="{5292A693-EA81-4248-96B1-4C14C5032F4D}" srcOrd="3" destOrd="0" presId="urn:microsoft.com/office/officeart/2018/2/layout/IconVerticalSolidList"/>
    <dgm:cxn modelId="{98BF804A-77CB-4039-AB36-C2328C0A1BC7}" type="presParOf" srcId="{D592C779-05C9-4B40-A842-FD504741D603}" destId="{1F9D3AC8-7A97-4A80-A14F-1DE03A9942C5}" srcOrd="1" destOrd="0" presId="urn:microsoft.com/office/officeart/2018/2/layout/IconVerticalSolidList"/>
    <dgm:cxn modelId="{870F1CA3-1DF6-44BE-9436-38E50CF4760E}" type="presParOf" srcId="{D592C779-05C9-4B40-A842-FD504741D603}" destId="{79278964-408D-43D8-82D3-CF52D2C3E31B}" srcOrd="2" destOrd="0" presId="urn:microsoft.com/office/officeart/2018/2/layout/IconVerticalSolidList"/>
    <dgm:cxn modelId="{D1269D78-2D93-4D9B-84EF-0D349AD9044E}" type="presParOf" srcId="{79278964-408D-43D8-82D3-CF52D2C3E31B}" destId="{7A45347D-7EC2-4A6C-9187-D06B379C7967}" srcOrd="0" destOrd="0" presId="urn:microsoft.com/office/officeart/2018/2/layout/IconVerticalSolidList"/>
    <dgm:cxn modelId="{9B727576-D3EA-49AC-86C0-8E19E56733F2}" type="presParOf" srcId="{79278964-408D-43D8-82D3-CF52D2C3E31B}" destId="{949637C6-E54E-49C9-BA05-BFF0C87DD385}" srcOrd="1" destOrd="0" presId="urn:microsoft.com/office/officeart/2018/2/layout/IconVerticalSolidList"/>
    <dgm:cxn modelId="{554C5264-4C59-4187-A0C1-466374D3414F}" type="presParOf" srcId="{79278964-408D-43D8-82D3-CF52D2C3E31B}" destId="{F23C6DFA-3BD7-4764-8DAC-620FD134071F}" srcOrd="2" destOrd="0" presId="urn:microsoft.com/office/officeart/2018/2/layout/IconVerticalSolidList"/>
    <dgm:cxn modelId="{136C8059-AB8A-4AFB-A776-98399DF71A92}" type="presParOf" srcId="{79278964-408D-43D8-82D3-CF52D2C3E31B}" destId="{912277E1-E943-41F1-BC7D-776C571D362C}" srcOrd="3" destOrd="0" presId="urn:microsoft.com/office/officeart/2018/2/layout/IconVerticalSolidList"/>
    <dgm:cxn modelId="{549F8ABC-9ADD-4E4F-B318-29B9A9BBDDBD}" type="presParOf" srcId="{D592C779-05C9-4B40-A842-FD504741D603}" destId="{A8399DA7-B434-4227-B66C-3517EB69AB74}" srcOrd="3" destOrd="0" presId="urn:microsoft.com/office/officeart/2018/2/layout/IconVerticalSolidList"/>
    <dgm:cxn modelId="{4E083665-A362-4EE4-A62C-D2E7367B4E72}" type="presParOf" srcId="{D592C779-05C9-4B40-A842-FD504741D603}" destId="{EE0F4F9E-A2BC-4700-889B-C70227DCC60F}" srcOrd="4" destOrd="0" presId="urn:microsoft.com/office/officeart/2018/2/layout/IconVerticalSolidList"/>
    <dgm:cxn modelId="{810B49D5-2C9D-456D-AEB7-0C0970079C17}" type="presParOf" srcId="{EE0F4F9E-A2BC-4700-889B-C70227DCC60F}" destId="{4F1C5F0D-0BC4-4A73-B8C8-809EF3A3A8EA}" srcOrd="0" destOrd="0" presId="urn:microsoft.com/office/officeart/2018/2/layout/IconVerticalSolidList"/>
    <dgm:cxn modelId="{92F7DDF6-F304-4AED-97A9-4D498E20B2E6}" type="presParOf" srcId="{EE0F4F9E-A2BC-4700-889B-C70227DCC60F}" destId="{E19AFBF1-35C7-4B5C-9F4A-899F16182FEB}" srcOrd="1" destOrd="0" presId="urn:microsoft.com/office/officeart/2018/2/layout/IconVerticalSolidList"/>
    <dgm:cxn modelId="{BF3960CF-3064-4408-A1D3-5F62B54C8D86}" type="presParOf" srcId="{EE0F4F9E-A2BC-4700-889B-C70227DCC60F}" destId="{44A8BF36-66FE-4D0E-80B7-B3E7BD358B92}" srcOrd="2" destOrd="0" presId="urn:microsoft.com/office/officeart/2018/2/layout/IconVerticalSolidList"/>
    <dgm:cxn modelId="{261089F0-B056-4E69-9FF1-DBBE713D3FD4}" type="presParOf" srcId="{EE0F4F9E-A2BC-4700-889B-C70227DCC60F}" destId="{95886F27-3378-4265-B1A6-C9A424F815C5}" srcOrd="3" destOrd="0" presId="urn:microsoft.com/office/officeart/2018/2/layout/IconVerticalSolidList"/>
    <dgm:cxn modelId="{229D2235-1A49-4CEC-9BD2-F5DAC88C5121}" type="presParOf" srcId="{D592C779-05C9-4B40-A842-FD504741D603}" destId="{75A9E4EB-3570-49CC-A3C1-75A24BE3E474}" srcOrd="5" destOrd="0" presId="urn:microsoft.com/office/officeart/2018/2/layout/IconVerticalSolidList"/>
    <dgm:cxn modelId="{80EF1761-00B7-4440-8F90-A022A044E053}" type="presParOf" srcId="{D592C779-05C9-4B40-A842-FD504741D603}" destId="{1F5171B6-27A9-404D-A2D8-2562D5D203CC}" srcOrd="6" destOrd="0" presId="urn:microsoft.com/office/officeart/2018/2/layout/IconVerticalSolidList"/>
    <dgm:cxn modelId="{1D26B87C-4E55-4964-BEC5-7E3FDECA7A37}" type="presParOf" srcId="{1F5171B6-27A9-404D-A2D8-2562D5D203CC}" destId="{414F3484-4930-4D12-8940-F2446452FDD8}" srcOrd="0" destOrd="0" presId="urn:microsoft.com/office/officeart/2018/2/layout/IconVerticalSolidList"/>
    <dgm:cxn modelId="{459D614F-AFB2-4584-AE94-4629D42058AE}" type="presParOf" srcId="{1F5171B6-27A9-404D-A2D8-2562D5D203CC}" destId="{44E5F5A8-0120-4FD0-A796-DE13254000F2}" srcOrd="1" destOrd="0" presId="urn:microsoft.com/office/officeart/2018/2/layout/IconVerticalSolidList"/>
    <dgm:cxn modelId="{7D8AA98F-0147-4532-BCF8-CBAEBBDDAE33}" type="presParOf" srcId="{1F5171B6-27A9-404D-A2D8-2562D5D203CC}" destId="{5A54A1EB-C1DB-4994-BB0E-BF2D9F8587FE}" srcOrd="2" destOrd="0" presId="urn:microsoft.com/office/officeart/2018/2/layout/IconVerticalSolidList"/>
    <dgm:cxn modelId="{3A123810-2C0A-4D08-BC68-1321A916FE76}" type="presParOf" srcId="{1F5171B6-27A9-404D-A2D8-2562D5D203CC}" destId="{9325F505-A671-40F9-8B74-610B9EFF076E}" srcOrd="3" destOrd="0" presId="urn:microsoft.com/office/officeart/2018/2/layout/IconVerticalSolidList"/>
    <dgm:cxn modelId="{708F0EEC-2FE6-46C3-AEC9-C78042B828A4}" type="presParOf" srcId="{D592C779-05C9-4B40-A842-FD504741D603}" destId="{BCAE83F5-D5EE-4A1C-A715-C8F04F60C85C}" srcOrd="7" destOrd="0" presId="urn:microsoft.com/office/officeart/2018/2/layout/IconVerticalSolidList"/>
    <dgm:cxn modelId="{BF410366-0689-4534-8CBB-2AFCA3D56C24}" type="presParOf" srcId="{D592C779-05C9-4B40-A842-FD504741D603}" destId="{595A3050-DDAD-474A-8FF7-94AC3697A600}" srcOrd="8" destOrd="0" presId="urn:microsoft.com/office/officeart/2018/2/layout/IconVerticalSolidList"/>
    <dgm:cxn modelId="{9E0A52BA-D5A9-4FEE-BEB3-E722277EA1B0}" type="presParOf" srcId="{595A3050-DDAD-474A-8FF7-94AC3697A600}" destId="{4549420E-23D3-437B-BAD3-4E837B797609}" srcOrd="0" destOrd="0" presId="urn:microsoft.com/office/officeart/2018/2/layout/IconVerticalSolidList"/>
    <dgm:cxn modelId="{71D664CD-02A9-484F-936C-E9EFF14BA48B}" type="presParOf" srcId="{595A3050-DDAD-474A-8FF7-94AC3697A600}" destId="{D33B9B4C-9CB4-4DA0-B796-92D88CA28534}" srcOrd="1" destOrd="0" presId="urn:microsoft.com/office/officeart/2018/2/layout/IconVerticalSolidList"/>
    <dgm:cxn modelId="{F3CAC223-BAF2-4B20-A6DA-215067149348}" type="presParOf" srcId="{595A3050-DDAD-474A-8FF7-94AC3697A600}" destId="{111B8D6C-36D5-43A8-A18D-DD6E9B8D688A}" srcOrd="2" destOrd="0" presId="urn:microsoft.com/office/officeart/2018/2/layout/IconVerticalSolidList"/>
    <dgm:cxn modelId="{47F9CAD9-85FB-4D6F-8096-C407330A60CA}" type="presParOf" srcId="{595A3050-DDAD-474A-8FF7-94AC3697A600}" destId="{631E00C7-8177-4695-9238-F4FE8DF426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C3A7C8-4F24-400B-8979-11DD95718B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571CE9-2D46-4839-B93F-46FA2899D733}">
      <dgm:prSet/>
      <dgm:spPr/>
      <dgm:t>
        <a:bodyPr/>
        <a:lstStyle/>
        <a:p>
          <a:r>
            <a:rPr lang="en-US"/>
            <a:t>A try-except block is used in the convert_txt_to_csv function to catch any possible errors. </a:t>
          </a:r>
        </a:p>
      </dgm:t>
    </dgm:pt>
    <dgm:pt modelId="{F0C9D77B-C62E-4A98-AECB-9A37348185ED}" type="parTrans" cxnId="{77037A2E-85F4-42A7-AAE9-59E037D22651}">
      <dgm:prSet/>
      <dgm:spPr/>
      <dgm:t>
        <a:bodyPr/>
        <a:lstStyle/>
        <a:p>
          <a:endParaRPr lang="en-US"/>
        </a:p>
      </dgm:t>
    </dgm:pt>
    <dgm:pt modelId="{A30EEC21-02B9-42A0-8E7D-9BAA4CFE1EEB}" type="sibTrans" cxnId="{77037A2E-85F4-42A7-AAE9-59E037D22651}">
      <dgm:prSet/>
      <dgm:spPr/>
      <dgm:t>
        <a:bodyPr/>
        <a:lstStyle/>
        <a:p>
          <a:endParaRPr lang="en-US"/>
        </a:p>
      </dgm:t>
    </dgm:pt>
    <dgm:pt modelId="{D2FB69E0-C7D9-43AA-9B35-3172E6E5E4C4}">
      <dgm:prSet/>
      <dgm:spPr/>
      <dgm:t>
        <a:bodyPr/>
        <a:lstStyle/>
        <a:p>
          <a:r>
            <a:rPr lang="en-US"/>
            <a:t>This ensures that the script doesn’t abruptly stop if an error is encountered.</a:t>
          </a:r>
        </a:p>
      </dgm:t>
    </dgm:pt>
    <dgm:pt modelId="{9B06CDB5-9D70-4868-88B2-7488F0D20C96}" type="parTrans" cxnId="{95A96820-8D52-4025-A3D1-C972067FE1E7}">
      <dgm:prSet/>
      <dgm:spPr/>
      <dgm:t>
        <a:bodyPr/>
        <a:lstStyle/>
        <a:p>
          <a:endParaRPr lang="en-US"/>
        </a:p>
      </dgm:t>
    </dgm:pt>
    <dgm:pt modelId="{511FADE5-42D1-41D9-9708-E82AB970CEFF}" type="sibTrans" cxnId="{95A96820-8D52-4025-A3D1-C972067FE1E7}">
      <dgm:prSet/>
      <dgm:spPr/>
      <dgm:t>
        <a:bodyPr/>
        <a:lstStyle/>
        <a:p>
          <a:endParaRPr lang="en-US"/>
        </a:p>
      </dgm:t>
    </dgm:pt>
    <dgm:pt modelId="{5A2E3B64-AD90-47E8-8DF4-2289B594F741}" type="pres">
      <dgm:prSet presAssocID="{FEC3A7C8-4F24-400B-8979-11DD95718B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F482B-481E-4329-A4B1-7DDEC7266CD2}" type="pres">
      <dgm:prSet presAssocID="{A2571CE9-2D46-4839-B93F-46FA2899D73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10648-DBC8-4BD1-8147-6D5E024CC8AB}" type="pres">
      <dgm:prSet presAssocID="{A30EEC21-02B9-42A0-8E7D-9BAA4CFE1EEB}" presName="spacer" presStyleCnt="0"/>
      <dgm:spPr/>
    </dgm:pt>
    <dgm:pt modelId="{4CC8E7D5-5751-46EA-9708-B1381BB3B9B2}" type="pres">
      <dgm:prSet presAssocID="{D2FB69E0-C7D9-43AA-9B35-3172E6E5E4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2F5BB1-E7D3-4F75-A1A1-63B1D794E5B8}" type="presOf" srcId="{FEC3A7C8-4F24-400B-8979-11DD95718B10}" destId="{5A2E3B64-AD90-47E8-8DF4-2289B594F741}" srcOrd="0" destOrd="0" presId="urn:microsoft.com/office/officeart/2005/8/layout/vList2"/>
    <dgm:cxn modelId="{77037A2E-85F4-42A7-AAE9-59E037D22651}" srcId="{FEC3A7C8-4F24-400B-8979-11DD95718B10}" destId="{A2571CE9-2D46-4839-B93F-46FA2899D733}" srcOrd="0" destOrd="0" parTransId="{F0C9D77B-C62E-4A98-AECB-9A37348185ED}" sibTransId="{A30EEC21-02B9-42A0-8E7D-9BAA4CFE1EEB}"/>
    <dgm:cxn modelId="{6B6D9640-33F7-41E8-9CA2-75C1DCFD3A4E}" type="presOf" srcId="{A2571CE9-2D46-4839-B93F-46FA2899D733}" destId="{734F482B-481E-4329-A4B1-7DDEC7266CD2}" srcOrd="0" destOrd="0" presId="urn:microsoft.com/office/officeart/2005/8/layout/vList2"/>
    <dgm:cxn modelId="{95A96820-8D52-4025-A3D1-C972067FE1E7}" srcId="{FEC3A7C8-4F24-400B-8979-11DD95718B10}" destId="{D2FB69E0-C7D9-43AA-9B35-3172E6E5E4C4}" srcOrd="1" destOrd="0" parTransId="{9B06CDB5-9D70-4868-88B2-7488F0D20C96}" sibTransId="{511FADE5-42D1-41D9-9708-E82AB970CEFF}"/>
    <dgm:cxn modelId="{A9BD0979-2FED-4FD0-8835-CA22FDFA000F}" type="presOf" srcId="{D2FB69E0-C7D9-43AA-9B35-3172E6E5E4C4}" destId="{4CC8E7D5-5751-46EA-9708-B1381BB3B9B2}" srcOrd="0" destOrd="0" presId="urn:microsoft.com/office/officeart/2005/8/layout/vList2"/>
    <dgm:cxn modelId="{64A28695-6996-484E-A5F6-7206E5929D51}" type="presParOf" srcId="{5A2E3B64-AD90-47E8-8DF4-2289B594F741}" destId="{734F482B-481E-4329-A4B1-7DDEC7266CD2}" srcOrd="0" destOrd="0" presId="urn:microsoft.com/office/officeart/2005/8/layout/vList2"/>
    <dgm:cxn modelId="{00C1AE06-E760-4820-A5AC-5A270B1152EF}" type="presParOf" srcId="{5A2E3B64-AD90-47E8-8DF4-2289B594F741}" destId="{E4810648-DBC8-4BD1-8147-6D5E024CC8AB}" srcOrd="1" destOrd="0" presId="urn:microsoft.com/office/officeart/2005/8/layout/vList2"/>
    <dgm:cxn modelId="{4411279B-EFDB-416D-9BB9-C7E12CEBCFCE}" type="presParOf" srcId="{5A2E3B64-AD90-47E8-8DF4-2289B594F741}" destId="{4CC8E7D5-5751-46EA-9708-B1381BB3B9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B3565-C8BF-472E-98F8-C551473C82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DB66A4-798A-4474-A4D6-4DD1C55BD15D}">
      <dgm:prSet/>
      <dgm:spPr/>
      <dgm:t>
        <a:bodyPr/>
        <a:lstStyle/>
        <a:p>
          <a:r>
            <a:rPr lang="en-US"/>
            <a:t>In each directory, the script will check for files ending with ‘.txt’.</a:t>
          </a:r>
        </a:p>
      </dgm:t>
    </dgm:pt>
    <dgm:pt modelId="{1E1D3534-E4E2-4EBC-88DA-BDFD90C12014}" type="parTrans" cxnId="{32549F90-8061-4DF1-A6D5-52473830FA5B}">
      <dgm:prSet/>
      <dgm:spPr/>
      <dgm:t>
        <a:bodyPr/>
        <a:lstStyle/>
        <a:p>
          <a:endParaRPr lang="en-US"/>
        </a:p>
      </dgm:t>
    </dgm:pt>
    <dgm:pt modelId="{4E563BC6-697F-4D24-844C-13ADD08607D8}" type="sibTrans" cxnId="{32549F90-8061-4DF1-A6D5-52473830FA5B}">
      <dgm:prSet/>
      <dgm:spPr/>
      <dgm:t>
        <a:bodyPr/>
        <a:lstStyle/>
        <a:p>
          <a:endParaRPr lang="en-US"/>
        </a:p>
      </dgm:t>
    </dgm:pt>
    <dgm:pt modelId="{D950AD55-B53F-444D-93F0-02FD52CEAFAA}">
      <dgm:prSet/>
      <dgm:spPr/>
      <dgm:t>
        <a:bodyPr/>
        <a:lstStyle/>
        <a:p>
          <a:r>
            <a:rPr lang="en-US"/>
            <a:t>It then creates a list of these text files for processing.</a:t>
          </a:r>
        </a:p>
      </dgm:t>
    </dgm:pt>
    <dgm:pt modelId="{8535F08A-C8DD-4F87-B919-683F947EFB0F}" type="parTrans" cxnId="{D6FFA977-D58D-4839-8805-BE4BE9D0692F}">
      <dgm:prSet/>
      <dgm:spPr/>
      <dgm:t>
        <a:bodyPr/>
        <a:lstStyle/>
        <a:p>
          <a:endParaRPr lang="en-US"/>
        </a:p>
      </dgm:t>
    </dgm:pt>
    <dgm:pt modelId="{C30292C0-B1B4-4AB8-B541-B615F6164879}" type="sibTrans" cxnId="{D6FFA977-D58D-4839-8805-BE4BE9D0692F}">
      <dgm:prSet/>
      <dgm:spPr/>
      <dgm:t>
        <a:bodyPr/>
        <a:lstStyle/>
        <a:p>
          <a:endParaRPr lang="en-US"/>
        </a:p>
      </dgm:t>
    </dgm:pt>
    <dgm:pt modelId="{04403E38-23A3-4ADE-BF71-3C72EE24A95A}" type="pres">
      <dgm:prSet presAssocID="{B80B3565-C8BF-472E-98F8-C551473C828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6D506C-1181-4ACD-A901-2DF35F0EE5D4}" type="pres">
      <dgm:prSet presAssocID="{3BDB66A4-798A-4474-A4D6-4DD1C55BD15D}" presName="compNode" presStyleCnt="0"/>
      <dgm:spPr/>
    </dgm:pt>
    <dgm:pt modelId="{DD3E5D4F-B40D-403A-A92E-1BFCCFBBA0F5}" type="pres">
      <dgm:prSet presAssocID="{3BDB66A4-798A-4474-A4D6-4DD1C55BD15D}" presName="bgRect" presStyleLbl="bgShp" presStyleIdx="0" presStyleCnt="2"/>
      <dgm:spPr/>
    </dgm:pt>
    <dgm:pt modelId="{539E5D42-25B8-4B5A-9143-1F2A61CD0DB9}" type="pres">
      <dgm:prSet presAssocID="{3BDB66A4-798A-4474-A4D6-4DD1C55BD1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9336014-5FBB-4416-B1D6-AEBE8D6483EF}" type="pres">
      <dgm:prSet presAssocID="{3BDB66A4-798A-4474-A4D6-4DD1C55BD15D}" presName="spaceRect" presStyleCnt="0"/>
      <dgm:spPr/>
    </dgm:pt>
    <dgm:pt modelId="{76068166-9784-4F74-8348-7361EF976660}" type="pres">
      <dgm:prSet presAssocID="{3BDB66A4-798A-4474-A4D6-4DD1C55BD15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92AA16-3BBF-48C5-89E6-DFB734DADE61}" type="pres">
      <dgm:prSet presAssocID="{4E563BC6-697F-4D24-844C-13ADD08607D8}" presName="sibTrans" presStyleCnt="0"/>
      <dgm:spPr/>
    </dgm:pt>
    <dgm:pt modelId="{AF8FF33A-38C6-493C-A4A4-D43DDD62CE28}" type="pres">
      <dgm:prSet presAssocID="{D950AD55-B53F-444D-93F0-02FD52CEAFAA}" presName="compNode" presStyleCnt="0"/>
      <dgm:spPr/>
    </dgm:pt>
    <dgm:pt modelId="{0257E4DB-1BC9-4C8E-84F7-707F385C0363}" type="pres">
      <dgm:prSet presAssocID="{D950AD55-B53F-444D-93F0-02FD52CEAFAA}" presName="bgRect" presStyleLbl="bgShp" presStyleIdx="1" presStyleCnt="2"/>
      <dgm:spPr/>
    </dgm:pt>
    <dgm:pt modelId="{612DCFF1-E8F0-4CD2-A728-A48771CD47D7}" type="pres">
      <dgm:prSet presAssocID="{D950AD55-B53F-444D-93F0-02FD52CEAFAA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D3F9ED-D5F0-451D-8D08-43FEBD640F35}" type="pres">
      <dgm:prSet presAssocID="{D950AD55-B53F-444D-93F0-02FD52CEAFAA}" presName="spaceRect" presStyleCnt="0"/>
      <dgm:spPr/>
    </dgm:pt>
    <dgm:pt modelId="{B13E5FB9-B0E1-4DF9-8FF4-01C15C1AE265}" type="pres">
      <dgm:prSet presAssocID="{D950AD55-B53F-444D-93F0-02FD52CEAFAA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C63B8CF-CD66-46B3-AEB8-CDF95BA8AAE3}" type="presOf" srcId="{3BDB66A4-798A-4474-A4D6-4DD1C55BD15D}" destId="{76068166-9784-4F74-8348-7361EF976660}" srcOrd="0" destOrd="0" presId="urn:microsoft.com/office/officeart/2018/2/layout/IconVerticalSolidList"/>
    <dgm:cxn modelId="{D6FFA977-D58D-4839-8805-BE4BE9D0692F}" srcId="{B80B3565-C8BF-472E-98F8-C551473C828C}" destId="{D950AD55-B53F-444D-93F0-02FD52CEAFAA}" srcOrd="1" destOrd="0" parTransId="{8535F08A-C8DD-4F87-B919-683F947EFB0F}" sibTransId="{C30292C0-B1B4-4AB8-B541-B615F6164879}"/>
    <dgm:cxn modelId="{32549F90-8061-4DF1-A6D5-52473830FA5B}" srcId="{B80B3565-C8BF-472E-98F8-C551473C828C}" destId="{3BDB66A4-798A-4474-A4D6-4DD1C55BD15D}" srcOrd="0" destOrd="0" parTransId="{1E1D3534-E4E2-4EBC-88DA-BDFD90C12014}" sibTransId="{4E563BC6-697F-4D24-844C-13ADD08607D8}"/>
    <dgm:cxn modelId="{93EB0920-B21A-48BE-B6A7-8AB22E2BFD23}" type="presOf" srcId="{B80B3565-C8BF-472E-98F8-C551473C828C}" destId="{04403E38-23A3-4ADE-BF71-3C72EE24A95A}" srcOrd="0" destOrd="0" presId="urn:microsoft.com/office/officeart/2018/2/layout/IconVerticalSolidList"/>
    <dgm:cxn modelId="{98FD66D5-AE07-44F7-AD4C-C0173E9B4591}" type="presOf" srcId="{D950AD55-B53F-444D-93F0-02FD52CEAFAA}" destId="{B13E5FB9-B0E1-4DF9-8FF4-01C15C1AE265}" srcOrd="0" destOrd="0" presId="urn:microsoft.com/office/officeart/2018/2/layout/IconVerticalSolidList"/>
    <dgm:cxn modelId="{2F69CEB7-E412-48F2-AE64-B0CF0104158E}" type="presParOf" srcId="{04403E38-23A3-4ADE-BF71-3C72EE24A95A}" destId="{996D506C-1181-4ACD-A901-2DF35F0EE5D4}" srcOrd="0" destOrd="0" presId="urn:microsoft.com/office/officeart/2018/2/layout/IconVerticalSolidList"/>
    <dgm:cxn modelId="{FFA1F677-BEA4-4F23-B5C1-1E34FF60740D}" type="presParOf" srcId="{996D506C-1181-4ACD-A901-2DF35F0EE5D4}" destId="{DD3E5D4F-B40D-403A-A92E-1BFCCFBBA0F5}" srcOrd="0" destOrd="0" presId="urn:microsoft.com/office/officeart/2018/2/layout/IconVerticalSolidList"/>
    <dgm:cxn modelId="{74F228CC-2C9A-43E1-9A6C-A949186C1657}" type="presParOf" srcId="{996D506C-1181-4ACD-A901-2DF35F0EE5D4}" destId="{539E5D42-25B8-4B5A-9143-1F2A61CD0DB9}" srcOrd="1" destOrd="0" presId="urn:microsoft.com/office/officeart/2018/2/layout/IconVerticalSolidList"/>
    <dgm:cxn modelId="{1D38E591-5F28-47C5-A246-906D58059700}" type="presParOf" srcId="{996D506C-1181-4ACD-A901-2DF35F0EE5D4}" destId="{49336014-5FBB-4416-B1D6-AEBE8D6483EF}" srcOrd="2" destOrd="0" presId="urn:microsoft.com/office/officeart/2018/2/layout/IconVerticalSolidList"/>
    <dgm:cxn modelId="{D7181D21-F573-4765-AF08-76C6D9402AB9}" type="presParOf" srcId="{996D506C-1181-4ACD-A901-2DF35F0EE5D4}" destId="{76068166-9784-4F74-8348-7361EF976660}" srcOrd="3" destOrd="0" presId="urn:microsoft.com/office/officeart/2018/2/layout/IconVerticalSolidList"/>
    <dgm:cxn modelId="{5FB7B8C7-FCD7-454F-B1FE-5A37ED426C42}" type="presParOf" srcId="{04403E38-23A3-4ADE-BF71-3C72EE24A95A}" destId="{4592AA16-3BBF-48C5-89E6-DFB734DADE61}" srcOrd="1" destOrd="0" presId="urn:microsoft.com/office/officeart/2018/2/layout/IconVerticalSolidList"/>
    <dgm:cxn modelId="{7D8F25E2-1785-48CE-8ED4-DFE01480E157}" type="presParOf" srcId="{04403E38-23A3-4ADE-BF71-3C72EE24A95A}" destId="{AF8FF33A-38C6-493C-A4A4-D43DDD62CE28}" srcOrd="2" destOrd="0" presId="urn:microsoft.com/office/officeart/2018/2/layout/IconVerticalSolidList"/>
    <dgm:cxn modelId="{3C632C1D-E85F-4897-B8AB-4202BA8112E3}" type="presParOf" srcId="{AF8FF33A-38C6-493C-A4A4-D43DDD62CE28}" destId="{0257E4DB-1BC9-4C8E-84F7-707F385C0363}" srcOrd="0" destOrd="0" presId="urn:microsoft.com/office/officeart/2018/2/layout/IconVerticalSolidList"/>
    <dgm:cxn modelId="{F49E81CB-2B05-4607-A639-8535E63B12FD}" type="presParOf" srcId="{AF8FF33A-38C6-493C-A4A4-D43DDD62CE28}" destId="{612DCFF1-E8F0-4CD2-A728-A48771CD47D7}" srcOrd="1" destOrd="0" presId="urn:microsoft.com/office/officeart/2018/2/layout/IconVerticalSolidList"/>
    <dgm:cxn modelId="{0B1B0D2E-19CA-440C-91FC-838D4A2F1CC3}" type="presParOf" srcId="{AF8FF33A-38C6-493C-A4A4-D43DDD62CE28}" destId="{B1D3F9ED-D5F0-451D-8D08-43FEBD640F35}" srcOrd="2" destOrd="0" presId="urn:microsoft.com/office/officeart/2018/2/layout/IconVerticalSolidList"/>
    <dgm:cxn modelId="{86A4E2EB-58AD-4212-9EED-04B43AE089BE}" type="presParOf" srcId="{AF8FF33A-38C6-493C-A4A4-D43DDD62CE28}" destId="{B13E5FB9-B0E1-4DF9-8FF4-01C15C1A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D5A51C-99E1-4FD8-8CE4-C3113CA203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8454CF-CA38-4AA3-99B8-3853BED2FECF}">
      <dgm:prSet/>
      <dgm:spPr/>
      <dgm:t>
        <a:bodyPr/>
        <a:lstStyle/>
        <a:p>
          <a:r>
            <a:rPr lang="en-US"/>
            <a:t>For each text file, the ‘convert_txt_to_csv’ function is called.</a:t>
          </a:r>
        </a:p>
      </dgm:t>
    </dgm:pt>
    <dgm:pt modelId="{7B15E245-061A-4B37-AFE1-35C028E66970}" type="parTrans" cxnId="{AD852753-1D47-48B8-98ED-FA51568971AC}">
      <dgm:prSet/>
      <dgm:spPr/>
      <dgm:t>
        <a:bodyPr/>
        <a:lstStyle/>
        <a:p>
          <a:endParaRPr lang="en-US"/>
        </a:p>
      </dgm:t>
    </dgm:pt>
    <dgm:pt modelId="{319E7AF5-0C68-452B-896A-7B44EA1F888E}" type="sibTrans" cxnId="{AD852753-1D47-48B8-98ED-FA51568971AC}">
      <dgm:prSet/>
      <dgm:spPr/>
      <dgm:t>
        <a:bodyPr/>
        <a:lstStyle/>
        <a:p>
          <a:endParaRPr lang="en-US"/>
        </a:p>
      </dgm:t>
    </dgm:pt>
    <dgm:pt modelId="{D8DDFEBD-67F9-4A7E-8D13-5DDF0EF9BD82}">
      <dgm:prSet/>
      <dgm:spPr/>
      <dgm:t>
        <a:bodyPr/>
        <a:lstStyle/>
        <a:p>
          <a:r>
            <a:rPr lang="en-US"/>
            <a:t>Calling this function converts each txt file to a csv file.</a:t>
          </a:r>
        </a:p>
      </dgm:t>
    </dgm:pt>
    <dgm:pt modelId="{8BA3408D-69C6-42CC-8762-7051026DDDD7}" type="parTrans" cxnId="{6B7934BD-F6F4-41D5-A48F-D543CE8CC122}">
      <dgm:prSet/>
      <dgm:spPr/>
      <dgm:t>
        <a:bodyPr/>
        <a:lstStyle/>
        <a:p>
          <a:endParaRPr lang="en-US"/>
        </a:p>
      </dgm:t>
    </dgm:pt>
    <dgm:pt modelId="{0534627D-3A08-4FC1-BE32-28B0ECC977D9}" type="sibTrans" cxnId="{6B7934BD-F6F4-41D5-A48F-D543CE8CC122}">
      <dgm:prSet/>
      <dgm:spPr/>
      <dgm:t>
        <a:bodyPr/>
        <a:lstStyle/>
        <a:p>
          <a:endParaRPr lang="en-US"/>
        </a:p>
      </dgm:t>
    </dgm:pt>
    <dgm:pt modelId="{C17D6D67-BA4D-42B3-BDEC-C27CECADC204}">
      <dgm:prSet/>
      <dgm:spPr/>
      <dgm:t>
        <a:bodyPr/>
        <a:lstStyle/>
        <a:p>
          <a:r>
            <a:rPr lang="en-US"/>
            <a:t>A message is printed to the user indicating the start and completion of each subdirectory’s file processing.</a:t>
          </a:r>
        </a:p>
      </dgm:t>
    </dgm:pt>
    <dgm:pt modelId="{72499AA9-4DAD-4ABA-884F-EFDA292C9ACB}" type="parTrans" cxnId="{3AC90067-BC41-44BE-B8D2-BD232FE9865F}">
      <dgm:prSet/>
      <dgm:spPr/>
      <dgm:t>
        <a:bodyPr/>
        <a:lstStyle/>
        <a:p>
          <a:endParaRPr lang="en-US"/>
        </a:p>
      </dgm:t>
    </dgm:pt>
    <dgm:pt modelId="{2D2E00A2-E47E-49E7-A1B5-BD4C303FF16F}" type="sibTrans" cxnId="{3AC90067-BC41-44BE-B8D2-BD232FE9865F}">
      <dgm:prSet/>
      <dgm:spPr/>
      <dgm:t>
        <a:bodyPr/>
        <a:lstStyle/>
        <a:p>
          <a:endParaRPr lang="en-US"/>
        </a:p>
      </dgm:t>
    </dgm:pt>
    <dgm:pt modelId="{E59EE9EE-85E2-41AA-A2C3-11B9521BB2A6}" type="pres">
      <dgm:prSet presAssocID="{7ED5A51C-99E1-4FD8-8CE4-C3113CA203D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DC3BC9-E0C0-4A19-A4A0-749050D7C702}" type="pres">
      <dgm:prSet presAssocID="{698454CF-CA38-4AA3-99B8-3853BED2FECF}" presName="compNode" presStyleCnt="0"/>
      <dgm:spPr/>
    </dgm:pt>
    <dgm:pt modelId="{902D6867-B2F4-47CC-B82C-B9C92BA078F3}" type="pres">
      <dgm:prSet presAssocID="{698454CF-CA38-4AA3-99B8-3853BED2FECF}" presName="bgRect" presStyleLbl="bgShp" presStyleIdx="0" presStyleCnt="3"/>
      <dgm:spPr/>
    </dgm:pt>
    <dgm:pt modelId="{309A99A5-0B5F-40AB-9CA8-8AA3CDAC7ADE}" type="pres">
      <dgm:prSet presAssocID="{698454CF-CA38-4AA3-99B8-3853BED2FECF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F33D160-87CF-4734-898F-53EBA29DA464}" type="pres">
      <dgm:prSet presAssocID="{698454CF-CA38-4AA3-99B8-3853BED2FECF}" presName="spaceRect" presStyleCnt="0"/>
      <dgm:spPr/>
    </dgm:pt>
    <dgm:pt modelId="{A8EA8769-76D3-49DD-A34C-3BD24F813025}" type="pres">
      <dgm:prSet presAssocID="{698454CF-CA38-4AA3-99B8-3853BED2FEC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D0959C-6816-4595-8C59-26FFC6BA62A6}" type="pres">
      <dgm:prSet presAssocID="{319E7AF5-0C68-452B-896A-7B44EA1F888E}" presName="sibTrans" presStyleCnt="0"/>
      <dgm:spPr/>
    </dgm:pt>
    <dgm:pt modelId="{EBDA2E8A-97BB-4072-9E1A-72A3BD38B40A}" type="pres">
      <dgm:prSet presAssocID="{D8DDFEBD-67F9-4A7E-8D13-5DDF0EF9BD82}" presName="compNode" presStyleCnt="0"/>
      <dgm:spPr/>
    </dgm:pt>
    <dgm:pt modelId="{2107A2B2-3E78-4447-AFC0-C9662B1F7F79}" type="pres">
      <dgm:prSet presAssocID="{D8DDFEBD-67F9-4A7E-8D13-5DDF0EF9BD82}" presName="bgRect" presStyleLbl="bgShp" presStyleIdx="1" presStyleCnt="3"/>
      <dgm:spPr/>
    </dgm:pt>
    <dgm:pt modelId="{B9B64F65-C62F-462E-883E-867B5797F998}" type="pres">
      <dgm:prSet presAssocID="{D8DDFEBD-67F9-4A7E-8D13-5DDF0EF9BD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31DB63C-59FE-40F5-BB44-6AD76A7A84FE}" type="pres">
      <dgm:prSet presAssocID="{D8DDFEBD-67F9-4A7E-8D13-5DDF0EF9BD82}" presName="spaceRect" presStyleCnt="0"/>
      <dgm:spPr/>
    </dgm:pt>
    <dgm:pt modelId="{1391190B-2363-47F2-B132-CA4DB6B3B19F}" type="pres">
      <dgm:prSet presAssocID="{D8DDFEBD-67F9-4A7E-8D13-5DDF0EF9BD8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7A90EE8-FCE7-4280-A501-1AA0C6010981}" type="pres">
      <dgm:prSet presAssocID="{0534627D-3A08-4FC1-BE32-28B0ECC977D9}" presName="sibTrans" presStyleCnt="0"/>
      <dgm:spPr/>
    </dgm:pt>
    <dgm:pt modelId="{64640CE7-1698-4CE0-9F48-74CD7D36C7B0}" type="pres">
      <dgm:prSet presAssocID="{C17D6D67-BA4D-42B3-BDEC-C27CECADC204}" presName="compNode" presStyleCnt="0"/>
      <dgm:spPr/>
    </dgm:pt>
    <dgm:pt modelId="{8A4675A3-0019-49A8-BE98-43D418F43E7F}" type="pres">
      <dgm:prSet presAssocID="{C17D6D67-BA4D-42B3-BDEC-C27CECADC204}" presName="bgRect" presStyleLbl="bgShp" presStyleIdx="2" presStyleCnt="3"/>
      <dgm:spPr/>
    </dgm:pt>
    <dgm:pt modelId="{2F66CF04-FDB5-4C6C-B638-CD920ED56B01}" type="pres">
      <dgm:prSet presAssocID="{C17D6D67-BA4D-42B3-BDEC-C27CECADC204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4ED7F22-9491-46CF-A487-B87954F0190D}" type="pres">
      <dgm:prSet presAssocID="{C17D6D67-BA4D-42B3-BDEC-C27CECADC204}" presName="spaceRect" presStyleCnt="0"/>
      <dgm:spPr/>
    </dgm:pt>
    <dgm:pt modelId="{5E5BA990-1612-4EC0-8A66-B2D79D516EBB}" type="pres">
      <dgm:prSet presAssocID="{C17D6D67-BA4D-42B3-BDEC-C27CECADC204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52753-1D47-48B8-98ED-FA51568971AC}" srcId="{7ED5A51C-99E1-4FD8-8CE4-C3113CA203DB}" destId="{698454CF-CA38-4AA3-99B8-3853BED2FECF}" srcOrd="0" destOrd="0" parTransId="{7B15E245-061A-4B37-AFE1-35C028E66970}" sibTransId="{319E7AF5-0C68-452B-896A-7B44EA1F888E}"/>
    <dgm:cxn modelId="{3AC90067-BC41-44BE-B8D2-BD232FE9865F}" srcId="{7ED5A51C-99E1-4FD8-8CE4-C3113CA203DB}" destId="{C17D6D67-BA4D-42B3-BDEC-C27CECADC204}" srcOrd="2" destOrd="0" parTransId="{72499AA9-4DAD-4ABA-884F-EFDA292C9ACB}" sibTransId="{2D2E00A2-E47E-49E7-A1B5-BD4C303FF16F}"/>
    <dgm:cxn modelId="{6B7934BD-F6F4-41D5-A48F-D543CE8CC122}" srcId="{7ED5A51C-99E1-4FD8-8CE4-C3113CA203DB}" destId="{D8DDFEBD-67F9-4A7E-8D13-5DDF0EF9BD82}" srcOrd="1" destOrd="0" parTransId="{8BA3408D-69C6-42CC-8762-7051026DDDD7}" sibTransId="{0534627D-3A08-4FC1-BE32-28B0ECC977D9}"/>
    <dgm:cxn modelId="{1D86DF78-76D0-4561-9370-ECD31629D905}" type="presOf" srcId="{C17D6D67-BA4D-42B3-BDEC-C27CECADC204}" destId="{5E5BA990-1612-4EC0-8A66-B2D79D516EBB}" srcOrd="0" destOrd="0" presId="urn:microsoft.com/office/officeart/2018/2/layout/IconVerticalSolidList"/>
    <dgm:cxn modelId="{396FE23E-1D41-4A14-BF9F-0C5CD49FED98}" type="presOf" srcId="{7ED5A51C-99E1-4FD8-8CE4-C3113CA203DB}" destId="{E59EE9EE-85E2-41AA-A2C3-11B9521BB2A6}" srcOrd="0" destOrd="0" presId="urn:microsoft.com/office/officeart/2018/2/layout/IconVerticalSolidList"/>
    <dgm:cxn modelId="{E82D3A12-C97E-49FA-A0F6-29F16BB63CD3}" type="presOf" srcId="{698454CF-CA38-4AA3-99B8-3853BED2FECF}" destId="{A8EA8769-76D3-49DD-A34C-3BD24F813025}" srcOrd="0" destOrd="0" presId="urn:microsoft.com/office/officeart/2018/2/layout/IconVerticalSolidList"/>
    <dgm:cxn modelId="{1D53B2A0-F631-4546-827F-B34529D57A8D}" type="presOf" srcId="{D8DDFEBD-67F9-4A7E-8D13-5DDF0EF9BD82}" destId="{1391190B-2363-47F2-B132-CA4DB6B3B19F}" srcOrd="0" destOrd="0" presId="urn:microsoft.com/office/officeart/2018/2/layout/IconVerticalSolidList"/>
    <dgm:cxn modelId="{54E4FD01-E34C-4819-A421-0D212EBD1F2C}" type="presParOf" srcId="{E59EE9EE-85E2-41AA-A2C3-11B9521BB2A6}" destId="{FBDC3BC9-E0C0-4A19-A4A0-749050D7C702}" srcOrd="0" destOrd="0" presId="urn:microsoft.com/office/officeart/2018/2/layout/IconVerticalSolidList"/>
    <dgm:cxn modelId="{130248F3-B224-4BAE-83F0-CF0E0B2E68A8}" type="presParOf" srcId="{FBDC3BC9-E0C0-4A19-A4A0-749050D7C702}" destId="{902D6867-B2F4-47CC-B82C-B9C92BA078F3}" srcOrd="0" destOrd="0" presId="urn:microsoft.com/office/officeart/2018/2/layout/IconVerticalSolidList"/>
    <dgm:cxn modelId="{9699992D-5B4D-42BE-A09C-A57C0F4B11CC}" type="presParOf" srcId="{FBDC3BC9-E0C0-4A19-A4A0-749050D7C702}" destId="{309A99A5-0B5F-40AB-9CA8-8AA3CDAC7ADE}" srcOrd="1" destOrd="0" presId="urn:microsoft.com/office/officeart/2018/2/layout/IconVerticalSolidList"/>
    <dgm:cxn modelId="{DDB0CE73-18E2-405B-A9E3-A1C4DDE27CF2}" type="presParOf" srcId="{FBDC3BC9-E0C0-4A19-A4A0-749050D7C702}" destId="{6F33D160-87CF-4734-898F-53EBA29DA464}" srcOrd="2" destOrd="0" presId="urn:microsoft.com/office/officeart/2018/2/layout/IconVerticalSolidList"/>
    <dgm:cxn modelId="{0FF05785-17A7-4B6D-BD68-02EDB3C49462}" type="presParOf" srcId="{FBDC3BC9-E0C0-4A19-A4A0-749050D7C702}" destId="{A8EA8769-76D3-49DD-A34C-3BD24F813025}" srcOrd="3" destOrd="0" presId="urn:microsoft.com/office/officeart/2018/2/layout/IconVerticalSolidList"/>
    <dgm:cxn modelId="{C2903E59-BEB7-461E-8E22-EE506EB3CB17}" type="presParOf" srcId="{E59EE9EE-85E2-41AA-A2C3-11B9521BB2A6}" destId="{F8D0959C-6816-4595-8C59-26FFC6BA62A6}" srcOrd="1" destOrd="0" presId="urn:microsoft.com/office/officeart/2018/2/layout/IconVerticalSolidList"/>
    <dgm:cxn modelId="{4ABB0F84-4FFD-42E8-B241-EAA073FDC032}" type="presParOf" srcId="{E59EE9EE-85E2-41AA-A2C3-11B9521BB2A6}" destId="{EBDA2E8A-97BB-4072-9E1A-72A3BD38B40A}" srcOrd="2" destOrd="0" presId="urn:microsoft.com/office/officeart/2018/2/layout/IconVerticalSolidList"/>
    <dgm:cxn modelId="{F51A3330-0863-4DB9-BC24-B76EC3AB183C}" type="presParOf" srcId="{EBDA2E8A-97BB-4072-9E1A-72A3BD38B40A}" destId="{2107A2B2-3E78-4447-AFC0-C9662B1F7F79}" srcOrd="0" destOrd="0" presId="urn:microsoft.com/office/officeart/2018/2/layout/IconVerticalSolidList"/>
    <dgm:cxn modelId="{C7F09A91-C90E-4702-81B0-00793703ECD7}" type="presParOf" srcId="{EBDA2E8A-97BB-4072-9E1A-72A3BD38B40A}" destId="{B9B64F65-C62F-462E-883E-867B5797F998}" srcOrd="1" destOrd="0" presId="urn:microsoft.com/office/officeart/2018/2/layout/IconVerticalSolidList"/>
    <dgm:cxn modelId="{2318205E-D982-4470-882A-0B6902E8A026}" type="presParOf" srcId="{EBDA2E8A-97BB-4072-9E1A-72A3BD38B40A}" destId="{231DB63C-59FE-40F5-BB44-6AD76A7A84FE}" srcOrd="2" destOrd="0" presId="urn:microsoft.com/office/officeart/2018/2/layout/IconVerticalSolidList"/>
    <dgm:cxn modelId="{CBB2B9BF-B923-4220-A64F-EE60DFF0A96A}" type="presParOf" srcId="{EBDA2E8A-97BB-4072-9E1A-72A3BD38B40A}" destId="{1391190B-2363-47F2-B132-CA4DB6B3B19F}" srcOrd="3" destOrd="0" presId="urn:microsoft.com/office/officeart/2018/2/layout/IconVerticalSolidList"/>
    <dgm:cxn modelId="{BAF45225-8F48-4D05-A157-4D423B11D9DC}" type="presParOf" srcId="{E59EE9EE-85E2-41AA-A2C3-11B9521BB2A6}" destId="{77A90EE8-FCE7-4280-A501-1AA0C6010981}" srcOrd="3" destOrd="0" presId="urn:microsoft.com/office/officeart/2018/2/layout/IconVerticalSolidList"/>
    <dgm:cxn modelId="{4549E6E8-EA1D-4C19-814A-937BF4A4420D}" type="presParOf" srcId="{E59EE9EE-85E2-41AA-A2C3-11B9521BB2A6}" destId="{64640CE7-1698-4CE0-9F48-74CD7D36C7B0}" srcOrd="4" destOrd="0" presId="urn:microsoft.com/office/officeart/2018/2/layout/IconVerticalSolidList"/>
    <dgm:cxn modelId="{EB0ABE8E-D945-474E-A29F-40960922AECF}" type="presParOf" srcId="{64640CE7-1698-4CE0-9F48-74CD7D36C7B0}" destId="{8A4675A3-0019-49A8-BE98-43D418F43E7F}" srcOrd="0" destOrd="0" presId="urn:microsoft.com/office/officeart/2018/2/layout/IconVerticalSolidList"/>
    <dgm:cxn modelId="{1A74FCD2-C52C-49AC-A229-C3BF373FA9AE}" type="presParOf" srcId="{64640CE7-1698-4CE0-9F48-74CD7D36C7B0}" destId="{2F66CF04-FDB5-4C6C-B638-CD920ED56B01}" srcOrd="1" destOrd="0" presId="urn:microsoft.com/office/officeart/2018/2/layout/IconVerticalSolidList"/>
    <dgm:cxn modelId="{27A3E57E-E58A-4A61-A022-4C7D4C6BDE8D}" type="presParOf" srcId="{64640CE7-1698-4CE0-9F48-74CD7D36C7B0}" destId="{C4ED7F22-9491-46CF-A487-B87954F0190D}" srcOrd="2" destOrd="0" presId="urn:microsoft.com/office/officeart/2018/2/layout/IconVerticalSolidList"/>
    <dgm:cxn modelId="{1A224D50-9BF9-423F-A4A6-804FCE5504D6}" type="presParOf" srcId="{64640CE7-1698-4CE0-9F48-74CD7D36C7B0}" destId="{5E5BA990-1612-4EC0-8A66-B2D79D516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7DE8F7-943D-4130-BFE8-2FFE2A59BEA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9B4C9A-A34C-4538-B610-6801AC9EE717}">
      <dgm:prSet/>
      <dgm:spPr/>
      <dgm:t>
        <a:bodyPr/>
        <a:lstStyle/>
        <a:p>
          <a:r>
            <a:rPr lang="en-US"/>
            <a:t>For automating the running of the program every 30 seconds, I used a separate bash file that contains a while loop that constantly runs. </a:t>
          </a:r>
        </a:p>
      </dgm:t>
    </dgm:pt>
    <dgm:pt modelId="{0D9F168F-8CCA-44D7-8AB1-817895AD796C}" type="parTrans" cxnId="{6EE85D0C-33E2-47B4-9B09-9126741291BD}">
      <dgm:prSet/>
      <dgm:spPr/>
      <dgm:t>
        <a:bodyPr/>
        <a:lstStyle/>
        <a:p>
          <a:endParaRPr lang="en-US"/>
        </a:p>
      </dgm:t>
    </dgm:pt>
    <dgm:pt modelId="{D64FF9DD-5850-4A3D-9D6D-70BBBAEEF25F}" type="sibTrans" cxnId="{6EE85D0C-33E2-47B4-9B09-9126741291BD}">
      <dgm:prSet/>
      <dgm:spPr/>
      <dgm:t>
        <a:bodyPr/>
        <a:lstStyle/>
        <a:p>
          <a:endParaRPr lang="en-US"/>
        </a:p>
      </dgm:t>
    </dgm:pt>
    <dgm:pt modelId="{8B4FAE0F-505E-4DE1-9F6C-3EDFC7291EE2}">
      <dgm:prSet/>
      <dgm:spPr/>
      <dgm:t>
        <a:bodyPr/>
        <a:lstStyle/>
        <a:p>
          <a:r>
            <a:rPr lang="en-US" dirty="0"/>
            <a:t>In the while loop, it will execute the ‘run.sh’ bash program and then sleep for 30 seconds before running again.</a:t>
          </a:r>
        </a:p>
      </dgm:t>
    </dgm:pt>
    <dgm:pt modelId="{40EA52B1-04EA-49C5-AD74-73BB50B2B6A6}" type="parTrans" cxnId="{EB259B63-3DFD-4DFE-8BAA-A547B37D6117}">
      <dgm:prSet/>
      <dgm:spPr/>
      <dgm:t>
        <a:bodyPr/>
        <a:lstStyle/>
        <a:p>
          <a:endParaRPr lang="en-US"/>
        </a:p>
      </dgm:t>
    </dgm:pt>
    <dgm:pt modelId="{608BE611-157C-470E-A226-2D6DFCD79E91}" type="sibTrans" cxnId="{EB259B63-3DFD-4DFE-8BAA-A547B37D6117}">
      <dgm:prSet/>
      <dgm:spPr/>
      <dgm:t>
        <a:bodyPr/>
        <a:lstStyle/>
        <a:p>
          <a:endParaRPr lang="en-US"/>
        </a:p>
      </dgm:t>
    </dgm:pt>
    <dgm:pt modelId="{9F65BC5A-C6FB-4070-B407-D6A726B485FD}">
      <dgm:prSet/>
      <dgm:spPr/>
      <dgm:t>
        <a:bodyPr/>
        <a:lstStyle/>
        <a:p>
          <a:r>
            <a:rPr lang="en-US" dirty="0"/>
            <a:t>For automating the program once per week, I used the “crontab –e” command and inserted this line: 59 23 * * MON /home/brady/main/run.sh</a:t>
          </a:r>
        </a:p>
      </dgm:t>
    </dgm:pt>
    <dgm:pt modelId="{7D8632C2-AFDD-4565-B9ED-CAF7A5C839FA}" type="parTrans" cxnId="{8481DBB2-CF3C-4405-9E6F-DB5D0ED34888}">
      <dgm:prSet/>
      <dgm:spPr/>
      <dgm:t>
        <a:bodyPr/>
        <a:lstStyle/>
        <a:p>
          <a:endParaRPr lang="en-US"/>
        </a:p>
      </dgm:t>
    </dgm:pt>
    <dgm:pt modelId="{43624DB7-4A41-49E1-94AA-FA3B6028D872}" type="sibTrans" cxnId="{8481DBB2-CF3C-4405-9E6F-DB5D0ED34888}">
      <dgm:prSet/>
      <dgm:spPr/>
      <dgm:t>
        <a:bodyPr/>
        <a:lstStyle/>
        <a:p>
          <a:endParaRPr lang="en-US"/>
        </a:p>
      </dgm:t>
    </dgm:pt>
    <dgm:pt modelId="{4DA01CDD-04B7-41E7-A3EC-F35D88DC7F7E}">
      <dgm:prSet/>
      <dgm:spPr/>
      <dgm:t>
        <a:bodyPr/>
        <a:lstStyle/>
        <a:p>
          <a:r>
            <a:rPr lang="en-US" dirty="0"/>
            <a:t>What that does, is run the program every Monday at 11:59 pm.</a:t>
          </a:r>
        </a:p>
      </dgm:t>
    </dgm:pt>
    <dgm:pt modelId="{853958D2-27E0-49B5-8C05-871CEE0E937A}" type="parTrans" cxnId="{73110325-963A-412C-8E5E-3488DEC7A218}">
      <dgm:prSet/>
      <dgm:spPr/>
      <dgm:t>
        <a:bodyPr/>
        <a:lstStyle/>
        <a:p>
          <a:endParaRPr lang="en-US"/>
        </a:p>
      </dgm:t>
    </dgm:pt>
    <dgm:pt modelId="{036409EB-23E3-42A0-B708-2AB4D2E66948}" type="sibTrans" cxnId="{73110325-963A-412C-8E5E-3488DEC7A218}">
      <dgm:prSet/>
      <dgm:spPr/>
      <dgm:t>
        <a:bodyPr/>
        <a:lstStyle/>
        <a:p>
          <a:endParaRPr lang="en-US"/>
        </a:p>
      </dgm:t>
    </dgm:pt>
    <dgm:pt modelId="{077ED9B1-C8C5-4148-9BF8-D115DF85E3C6}" type="pres">
      <dgm:prSet presAssocID="{1D7DE8F7-943D-4130-BFE8-2FFE2A59BEA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F2137-F97F-4B23-9F74-A5E06FBD9353}" type="pres">
      <dgm:prSet presAssocID="{1D7DE8F7-943D-4130-BFE8-2FFE2A59BEAE}" presName="dummyMaxCanvas" presStyleCnt="0">
        <dgm:presLayoutVars/>
      </dgm:prSet>
      <dgm:spPr/>
    </dgm:pt>
    <dgm:pt modelId="{95311D55-3C4A-4A32-A375-ED8C64EA3FE4}" type="pres">
      <dgm:prSet presAssocID="{1D7DE8F7-943D-4130-BFE8-2FFE2A59BEA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B298E-72BE-4F35-9446-45A7DF3E26AD}" type="pres">
      <dgm:prSet presAssocID="{1D7DE8F7-943D-4130-BFE8-2FFE2A59BEA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73F91-EED5-497C-8211-8F7D0F5AA5D3}" type="pres">
      <dgm:prSet presAssocID="{1D7DE8F7-943D-4130-BFE8-2FFE2A59BEA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8A259-1545-4542-B8AB-6DD5D1DAFCB3}" type="pres">
      <dgm:prSet presAssocID="{1D7DE8F7-943D-4130-BFE8-2FFE2A59BEA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D2EC7-292A-4E06-9DEF-3E17DBA41B94}" type="pres">
      <dgm:prSet presAssocID="{1D7DE8F7-943D-4130-BFE8-2FFE2A59BEA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0596-B9C6-4DF0-9E7D-A279A4767872}" type="pres">
      <dgm:prSet presAssocID="{1D7DE8F7-943D-4130-BFE8-2FFE2A59BEA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A5178-F49D-4E96-B6D2-C0374D282116}" type="pres">
      <dgm:prSet presAssocID="{1D7DE8F7-943D-4130-BFE8-2FFE2A59BEA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3AAE6-5E21-42C4-BDCF-F7BFE5FA9E02}" type="pres">
      <dgm:prSet presAssocID="{1D7DE8F7-943D-4130-BFE8-2FFE2A59BEA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79510-D93E-40BE-BB07-B76739D7E9E7}" type="pres">
      <dgm:prSet presAssocID="{1D7DE8F7-943D-4130-BFE8-2FFE2A59BEA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F68BC-C918-4BCE-9B6C-8F2904BD6A00}" type="pres">
      <dgm:prSet presAssocID="{1D7DE8F7-943D-4130-BFE8-2FFE2A59BEA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436E8-96A0-4E6F-9013-04EEB1511A35}" type="pres">
      <dgm:prSet presAssocID="{1D7DE8F7-943D-4130-BFE8-2FFE2A59BEA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85D0C-33E2-47B4-9B09-9126741291BD}" srcId="{1D7DE8F7-943D-4130-BFE8-2FFE2A59BEAE}" destId="{DD9B4C9A-A34C-4538-B610-6801AC9EE717}" srcOrd="0" destOrd="0" parTransId="{0D9F168F-8CCA-44D7-8AB1-817895AD796C}" sibTransId="{D64FF9DD-5850-4A3D-9D6D-70BBBAEEF25F}"/>
    <dgm:cxn modelId="{84D141E3-5D5C-4FE7-B2C6-FDA29A484C0F}" type="presOf" srcId="{4DA01CDD-04B7-41E7-A3EC-F35D88DC7F7E}" destId="{335436E8-96A0-4E6F-9013-04EEB1511A35}" srcOrd="1" destOrd="0" presId="urn:microsoft.com/office/officeart/2005/8/layout/vProcess5"/>
    <dgm:cxn modelId="{E84493FE-B067-40F2-B9D8-8CF1442B7B5D}" type="presOf" srcId="{4DA01CDD-04B7-41E7-A3EC-F35D88DC7F7E}" destId="{9638A259-1545-4542-B8AB-6DD5D1DAFCB3}" srcOrd="0" destOrd="0" presId="urn:microsoft.com/office/officeart/2005/8/layout/vProcess5"/>
    <dgm:cxn modelId="{B9ADA8BE-8EEA-4A09-B829-0CBF9B6008F6}" type="presOf" srcId="{DD9B4C9A-A34C-4538-B610-6801AC9EE717}" destId="{E213AAE6-5E21-42C4-BDCF-F7BFE5FA9E02}" srcOrd="1" destOrd="0" presId="urn:microsoft.com/office/officeart/2005/8/layout/vProcess5"/>
    <dgm:cxn modelId="{4B7C0454-EF29-4F24-B17F-1EB3386B8E09}" type="presOf" srcId="{8B4FAE0F-505E-4DE1-9F6C-3EDFC7291EE2}" destId="{B93B298E-72BE-4F35-9446-45A7DF3E26AD}" srcOrd="0" destOrd="0" presId="urn:microsoft.com/office/officeart/2005/8/layout/vProcess5"/>
    <dgm:cxn modelId="{A3481C8E-D64E-401B-9668-68E6751EC3F4}" type="presOf" srcId="{1D7DE8F7-943D-4130-BFE8-2FFE2A59BEAE}" destId="{077ED9B1-C8C5-4148-9BF8-D115DF85E3C6}" srcOrd="0" destOrd="0" presId="urn:microsoft.com/office/officeart/2005/8/layout/vProcess5"/>
    <dgm:cxn modelId="{8481DBB2-CF3C-4405-9E6F-DB5D0ED34888}" srcId="{1D7DE8F7-943D-4130-BFE8-2FFE2A59BEAE}" destId="{9F65BC5A-C6FB-4070-B407-D6A726B485FD}" srcOrd="2" destOrd="0" parTransId="{7D8632C2-AFDD-4565-B9ED-CAF7A5C839FA}" sibTransId="{43624DB7-4A41-49E1-94AA-FA3B6028D872}"/>
    <dgm:cxn modelId="{DC26A947-CBF0-40A5-88DC-0F18EC27B461}" type="presOf" srcId="{9F65BC5A-C6FB-4070-B407-D6A726B485FD}" destId="{1C9F68BC-C918-4BCE-9B6C-8F2904BD6A00}" srcOrd="1" destOrd="0" presId="urn:microsoft.com/office/officeart/2005/8/layout/vProcess5"/>
    <dgm:cxn modelId="{4755C1CD-268F-481E-8502-8040760D4FDF}" type="presOf" srcId="{608BE611-157C-470E-A226-2D6DFCD79E91}" destId="{08FC0596-B9C6-4DF0-9E7D-A279A4767872}" srcOrd="0" destOrd="0" presId="urn:microsoft.com/office/officeart/2005/8/layout/vProcess5"/>
    <dgm:cxn modelId="{6A14F2F6-9C5D-433E-8FA2-DA3A94C2CD40}" type="presOf" srcId="{43624DB7-4A41-49E1-94AA-FA3B6028D872}" destId="{973A5178-F49D-4E96-B6D2-C0374D282116}" srcOrd="0" destOrd="0" presId="urn:microsoft.com/office/officeart/2005/8/layout/vProcess5"/>
    <dgm:cxn modelId="{EB259B63-3DFD-4DFE-8BAA-A547B37D6117}" srcId="{1D7DE8F7-943D-4130-BFE8-2FFE2A59BEAE}" destId="{8B4FAE0F-505E-4DE1-9F6C-3EDFC7291EE2}" srcOrd="1" destOrd="0" parTransId="{40EA52B1-04EA-49C5-AD74-73BB50B2B6A6}" sibTransId="{608BE611-157C-470E-A226-2D6DFCD79E91}"/>
    <dgm:cxn modelId="{73110325-963A-412C-8E5E-3488DEC7A218}" srcId="{1D7DE8F7-943D-4130-BFE8-2FFE2A59BEAE}" destId="{4DA01CDD-04B7-41E7-A3EC-F35D88DC7F7E}" srcOrd="3" destOrd="0" parTransId="{853958D2-27E0-49B5-8C05-871CEE0E937A}" sibTransId="{036409EB-23E3-42A0-B708-2AB4D2E66948}"/>
    <dgm:cxn modelId="{FD5EB823-5145-4ADF-92EB-8D2259486111}" type="presOf" srcId="{8B4FAE0F-505E-4DE1-9F6C-3EDFC7291EE2}" destId="{6C279510-D93E-40BE-BB07-B76739D7E9E7}" srcOrd="1" destOrd="0" presId="urn:microsoft.com/office/officeart/2005/8/layout/vProcess5"/>
    <dgm:cxn modelId="{EAE064E3-1375-4418-BADE-3779434DA687}" type="presOf" srcId="{DD9B4C9A-A34C-4538-B610-6801AC9EE717}" destId="{95311D55-3C4A-4A32-A375-ED8C64EA3FE4}" srcOrd="0" destOrd="0" presId="urn:microsoft.com/office/officeart/2005/8/layout/vProcess5"/>
    <dgm:cxn modelId="{198F12DE-C7F5-4ACA-BC50-294619CEC1C9}" type="presOf" srcId="{D64FF9DD-5850-4A3D-9D6D-70BBBAEEF25F}" destId="{2BFD2EC7-292A-4E06-9DEF-3E17DBA41B94}" srcOrd="0" destOrd="0" presId="urn:microsoft.com/office/officeart/2005/8/layout/vProcess5"/>
    <dgm:cxn modelId="{9B89A576-DDB1-42AF-B763-37ED8351A551}" type="presOf" srcId="{9F65BC5A-C6FB-4070-B407-D6A726B485FD}" destId="{55373F91-EED5-497C-8211-8F7D0F5AA5D3}" srcOrd="0" destOrd="0" presId="urn:microsoft.com/office/officeart/2005/8/layout/vProcess5"/>
    <dgm:cxn modelId="{4A333EE5-87B9-49AA-A517-B0D0DEC28EDD}" type="presParOf" srcId="{077ED9B1-C8C5-4148-9BF8-D115DF85E3C6}" destId="{6AFF2137-F97F-4B23-9F74-A5E06FBD9353}" srcOrd="0" destOrd="0" presId="urn:microsoft.com/office/officeart/2005/8/layout/vProcess5"/>
    <dgm:cxn modelId="{86A07284-73E7-46AA-B91B-90F00FF52E69}" type="presParOf" srcId="{077ED9B1-C8C5-4148-9BF8-D115DF85E3C6}" destId="{95311D55-3C4A-4A32-A375-ED8C64EA3FE4}" srcOrd="1" destOrd="0" presId="urn:microsoft.com/office/officeart/2005/8/layout/vProcess5"/>
    <dgm:cxn modelId="{A1C3A311-EE6C-4C49-9CB2-B4A94D3C86EA}" type="presParOf" srcId="{077ED9B1-C8C5-4148-9BF8-D115DF85E3C6}" destId="{B93B298E-72BE-4F35-9446-45A7DF3E26AD}" srcOrd="2" destOrd="0" presId="urn:microsoft.com/office/officeart/2005/8/layout/vProcess5"/>
    <dgm:cxn modelId="{E1917216-D197-4EED-B667-70BB9FA867C3}" type="presParOf" srcId="{077ED9B1-C8C5-4148-9BF8-D115DF85E3C6}" destId="{55373F91-EED5-497C-8211-8F7D0F5AA5D3}" srcOrd="3" destOrd="0" presId="urn:microsoft.com/office/officeart/2005/8/layout/vProcess5"/>
    <dgm:cxn modelId="{364B511F-468B-44D0-85A3-522DB85C5875}" type="presParOf" srcId="{077ED9B1-C8C5-4148-9BF8-D115DF85E3C6}" destId="{9638A259-1545-4542-B8AB-6DD5D1DAFCB3}" srcOrd="4" destOrd="0" presId="urn:microsoft.com/office/officeart/2005/8/layout/vProcess5"/>
    <dgm:cxn modelId="{D0C83A17-6FBA-485E-87E5-60929EE4C7E7}" type="presParOf" srcId="{077ED9B1-C8C5-4148-9BF8-D115DF85E3C6}" destId="{2BFD2EC7-292A-4E06-9DEF-3E17DBA41B94}" srcOrd="5" destOrd="0" presId="urn:microsoft.com/office/officeart/2005/8/layout/vProcess5"/>
    <dgm:cxn modelId="{6ECA8001-F016-4516-A568-953EB983C5DC}" type="presParOf" srcId="{077ED9B1-C8C5-4148-9BF8-D115DF85E3C6}" destId="{08FC0596-B9C6-4DF0-9E7D-A279A4767872}" srcOrd="6" destOrd="0" presId="urn:microsoft.com/office/officeart/2005/8/layout/vProcess5"/>
    <dgm:cxn modelId="{C9EEC381-3E91-4920-A0E9-41FC1BBAC863}" type="presParOf" srcId="{077ED9B1-C8C5-4148-9BF8-D115DF85E3C6}" destId="{973A5178-F49D-4E96-B6D2-C0374D282116}" srcOrd="7" destOrd="0" presId="urn:microsoft.com/office/officeart/2005/8/layout/vProcess5"/>
    <dgm:cxn modelId="{441870DD-F14D-49BD-804B-1EEA4158F49F}" type="presParOf" srcId="{077ED9B1-C8C5-4148-9BF8-D115DF85E3C6}" destId="{E213AAE6-5E21-42C4-BDCF-F7BFE5FA9E02}" srcOrd="8" destOrd="0" presId="urn:microsoft.com/office/officeart/2005/8/layout/vProcess5"/>
    <dgm:cxn modelId="{E98D9B06-F21A-4E2E-B7CF-4564454784FD}" type="presParOf" srcId="{077ED9B1-C8C5-4148-9BF8-D115DF85E3C6}" destId="{6C279510-D93E-40BE-BB07-B76739D7E9E7}" srcOrd="9" destOrd="0" presId="urn:microsoft.com/office/officeart/2005/8/layout/vProcess5"/>
    <dgm:cxn modelId="{FBBE0C46-26CB-4D59-9557-D53655E83332}" type="presParOf" srcId="{077ED9B1-C8C5-4148-9BF8-D115DF85E3C6}" destId="{1C9F68BC-C918-4BCE-9B6C-8F2904BD6A00}" srcOrd="10" destOrd="0" presId="urn:microsoft.com/office/officeart/2005/8/layout/vProcess5"/>
    <dgm:cxn modelId="{59C99858-9D24-408E-8ABC-C6F3F92711E1}" type="presParOf" srcId="{077ED9B1-C8C5-4148-9BF8-D115DF85E3C6}" destId="{335436E8-96A0-4E6F-9013-04EEB1511A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C33AA-066C-4B23-9531-71C477252AE5}">
      <dsp:nvSpPr>
        <dsp:cNvPr id="0" name=""/>
        <dsp:cNvSpPr/>
      </dsp:nvSpPr>
      <dsp:spPr>
        <a:xfrm>
          <a:off x="0" y="0"/>
          <a:ext cx="5103336" cy="2113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Using the find command with “-type f” and “-type d” the code is able to locate each file and directory.</a:t>
          </a:r>
        </a:p>
      </dsp:txBody>
      <dsp:txXfrm>
        <a:off x="61891" y="61891"/>
        <a:ext cx="2919261" cy="1989339"/>
      </dsp:txXfrm>
    </dsp:sp>
    <dsp:sp modelId="{857A3896-1194-4393-AD5F-29D3AD68CD9F}">
      <dsp:nvSpPr>
        <dsp:cNvPr id="0" name=""/>
        <dsp:cNvSpPr/>
      </dsp:nvSpPr>
      <dsp:spPr>
        <a:xfrm>
          <a:off x="900588" y="2582703"/>
          <a:ext cx="5103336" cy="2113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The code then uses the mv and rm command to move each file out of their respective subdirectories and into the parent folder, followed by the deletion of the subdirectory.</a:t>
          </a:r>
        </a:p>
      </dsp:txBody>
      <dsp:txXfrm>
        <a:off x="962479" y="2644594"/>
        <a:ext cx="2705436" cy="1989339"/>
      </dsp:txXfrm>
    </dsp:sp>
    <dsp:sp modelId="{828FD641-83B8-4EB6-9F51-742FEDAA8211}">
      <dsp:nvSpPr>
        <dsp:cNvPr id="0" name=""/>
        <dsp:cNvSpPr/>
      </dsp:nvSpPr>
      <dsp:spPr>
        <a:xfrm>
          <a:off x="3729807" y="1661148"/>
          <a:ext cx="1373528" cy="1373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38851" y="1661148"/>
        <a:ext cx="755440" cy="103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1179E-41CD-4746-9FED-98A07C95CC9D}">
      <dsp:nvSpPr>
        <dsp:cNvPr id="0" name=""/>
        <dsp:cNvSpPr/>
      </dsp:nvSpPr>
      <dsp:spPr>
        <a:xfrm>
          <a:off x="126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7AF2F-6AE1-4B24-B11B-D6B7B8304650}">
      <dsp:nvSpPr>
        <dsp:cNvPr id="0" name=""/>
        <dsp:cNvSpPr/>
      </dsp:nvSpPr>
      <dsp:spPr>
        <a:xfrm>
          <a:off x="49417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 began the renaming process by having each file renamed to temp1, temp2, temp3, etc, because I discovered on subsequent reruns, if I didn’t do this, it could overwrite files.</a:t>
          </a:r>
        </a:p>
      </dsp:txBody>
      <dsp:txXfrm>
        <a:off x="576682" y="561054"/>
        <a:ext cx="4271191" cy="2651976"/>
      </dsp:txXfrm>
    </dsp:sp>
    <dsp:sp modelId="{6FA7208E-5527-4202-A258-8363A04D598D}">
      <dsp:nvSpPr>
        <dsp:cNvPr id="0" name=""/>
        <dsp:cNvSpPr/>
      </dsp:nvSpPr>
      <dsp:spPr>
        <a:xfrm>
          <a:off x="542329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1662-534F-4610-B52A-316A95FDD9B2}">
      <dsp:nvSpPr>
        <dsp:cNvPr id="0" name=""/>
        <dsp:cNvSpPr/>
      </dsp:nvSpPr>
      <dsp:spPr>
        <a:xfrm>
          <a:off x="591620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This would occur because it would generate a random number and when it went to rename, it could cause two files to have the same name which is a problem.</a:t>
          </a:r>
        </a:p>
      </dsp:txBody>
      <dsp:txXfrm>
        <a:off x="5998712" y="561054"/>
        <a:ext cx="4271191" cy="2651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EDCFA-5FDC-4939-9517-16C512C1BC1C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27D1F-5563-46A6-AFBE-A3E75C2E94BA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940D2-3773-4D66-A9AD-2AF8063CB985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original timestamp of each file is stored in a variable called original_timestamp</a:t>
          </a:r>
        </a:p>
      </dsp:txBody>
      <dsp:txXfrm>
        <a:off x="1789861" y="49366"/>
        <a:ext cx="3115545" cy="1321746"/>
      </dsp:txXfrm>
    </dsp:sp>
    <dsp:sp modelId="{586CE618-3F95-4E53-A4C2-C416CCD1D044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5B90D-046C-47D4-B20A-05C63307038D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DDD58-6FD8-4954-94F3-5D63603E2138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timestamp of each file is then changed to a random date and time within the last 10 days.</a:t>
          </a:r>
        </a:p>
      </dsp:txBody>
      <dsp:txXfrm>
        <a:off x="7053245" y="49366"/>
        <a:ext cx="3115545" cy="1321746"/>
      </dsp:txXfrm>
    </dsp:sp>
    <dsp:sp modelId="{D2F48AA8-C8EF-4106-8455-50D86FC35265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1EEB-91EA-4C3A-9857-45A8956E64A1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8B70-589A-447B-8D09-D54AC986CA4B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new timestamp is stored in a variable called modified_timestamp</a:t>
          </a:r>
        </a:p>
      </dsp:txBody>
      <dsp:txXfrm>
        <a:off x="1789861" y="1932774"/>
        <a:ext cx="3115545" cy="1321746"/>
      </dsp:txXfrm>
    </dsp:sp>
    <dsp:sp modelId="{27C1379A-45AE-44F6-9BAC-439D9A3FA96E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9CE2D-C16E-42BF-BBF2-682B1D3B8355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4E4A2-DC2D-449D-8B31-3305771F69AD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code then prints the before and after timestamp of each file.</a:t>
          </a:r>
        </a:p>
      </dsp:txBody>
      <dsp:txXfrm>
        <a:off x="7053245" y="1932774"/>
        <a:ext cx="3115545" cy="1321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B9756-CE2B-4E25-BC44-A028294797B6}">
      <dsp:nvSpPr>
        <dsp:cNvPr id="0" name=""/>
        <dsp:cNvSpPr/>
      </dsp:nvSpPr>
      <dsp:spPr>
        <a:xfrm>
          <a:off x="0" y="3616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98122-E66D-46E6-90BB-C562B03DFC5A}">
      <dsp:nvSpPr>
        <dsp:cNvPr id="0" name=""/>
        <dsp:cNvSpPr/>
      </dsp:nvSpPr>
      <dsp:spPr>
        <a:xfrm>
          <a:off x="233021" y="176938"/>
          <a:ext cx="423675" cy="42367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2A693-EA81-4248-96B1-4C14C5032F4D}">
      <dsp:nvSpPr>
        <dsp:cNvPr id="0" name=""/>
        <dsp:cNvSpPr/>
      </dsp:nvSpPr>
      <dsp:spPr>
        <a:xfrm>
          <a:off x="889719" y="3616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Takes file path as an input</a:t>
          </a:r>
        </a:p>
      </dsp:txBody>
      <dsp:txXfrm>
        <a:off x="889719" y="3616"/>
        <a:ext cx="5034830" cy="770319"/>
      </dsp:txXfrm>
    </dsp:sp>
    <dsp:sp modelId="{7A45347D-7EC2-4A6C-9187-D06B379C7967}">
      <dsp:nvSpPr>
        <dsp:cNvPr id="0" name=""/>
        <dsp:cNvSpPr/>
      </dsp:nvSpPr>
      <dsp:spPr>
        <a:xfrm>
          <a:off x="0" y="966515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37C6-E54E-49C9-BA05-BFF0C87DD385}">
      <dsp:nvSpPr>
        <dsp:cNvPr id="0" name=""/>
        <dsp:cNvSpPr/>
      </dsp:nvSpPr>
      <dsp:spPr>
        <a:xfrm>
          <a:off x="233021" y="1139837"/>
          <a:ext cx="423675" cy="42367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277E1-E943-41F1-BC7D-776C571D362C}">
      <dsp:nvSpPr>
        <dsp:cNvPr id="0" name=""/>
        <dsp:cNvSpPr/>
      </dsp:nvSpPr>
      <dsp:spPr>
        <a:xfrm>
          <a:off x="889719" y="966515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It reads a .txt file, skipping the first four lines</a:t>
          </a:r>
        </a:p>
      </dsp:txBody>
      <dsp:txXfrm>
        <a:off x="889719" y="966515"/>
        <a:ext cx="5034830" cy="770319"/>
      </dsp:txXfrm>
    </dsp:sp>
    <dsp:sp modelId="{4F1C5F0D-0BC4-4A73-B8C8-809EF3A3A8EA}">
      <dsp:nvSpPr>
        <dsp:cNvPr id="0" name=""/>
        <dsp:cNvSpPr/>
      </dsp:nvSpPr>
      <dsp:spPr>
        <a:xfrm>
          <a:off x="0" y="1929415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AFBF1-35C7-4B5C-9F4A-899F16182FEB}">
      <dsp:nvSpPr>
        <dsp:cNvPr id="0" name=""/>
        <dsp:cNvSpPr/>
      </dsp:nvSpPr>
      <dsp:spPr>
        <a:xfrm>
          <a:off x="233021" y="2102737"/>
          <a:ext cx="423675" cy="42367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86F27-3378-4265-B1A6-C9A424F815C5}">
      <dsp:nvSpPr>
        <dsp:cNvPr id="0" name=""/>
        <dsp:cNvSpPr/>
      </dsp:nvSpPr>
      <dsp:spPr>
        <a:xfrm>
          <a:off x="889719" y="1929415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It converts the txt file to csv format using Pandas.</a:t>
          </a:r>
        </a:p>
      </dsp:txBody>
      <dsp:txXfrm>
        <a:off x="889719" y="1929415"/>
        <a:ext cx="5034830" cy="770319"/>
      </dsp:txXfrm>
    </dsp:sp>
    <dsp:sp modelId="{414F3484-4930-4D12-8940-F2446452FDD8}">
      <dsp:nvSpPr>
        <dsp:cNvPr id="0" name=""/>
        <dsp:cNvSpPr/>
      </dsp:nvSpPr>
      <dsp:spPr>
        <a:xfrm>
          <a:off x="0" y="2892314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5F5A8-0120-4FD0-A796-DE13254000F2}">
      <dsp:nvSpPr>
        <dsp:cNvPr id="0" name=""/>
        <dsp:cNvSpPr/>
      </dsp:nvSpPr>
      <dsp:spPr>
        <a:xfrm>
          <a:off x="233021" y="3065636"/>
          <a:ext cx="423675" cy="42367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F505-A671-40F9-8B74-610B9EFF076E}">
      <dsp:nvSpPr>
        <dsp:cNvPr id="0" name=""/>
        <dsp:cNvSpPr/>
      </dsp:nvSpPr>
      <dsp:spPr>
        <a:xfrm>
          <a:off x="889719" y="2892314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Then, it saves the new CSV file with the same name in the same location</a:t>
          </a:r>
        </a:p>
      </dsp:txBody>
      <dsp:txXfrm>
        <a:off x="889719" y="2892314"/>
        <a:ext cx="5034830" cy="770319"/>
      </dsp:txXfrm>
    </dsp:sp>
    <dsp:sp modelId="{4549420E-23D3-437B-BAD3-4E837B797609}">
      <dsp:nvSpPr>
        <dsp:cNvPr id="0" name=""/>
        <dsp:cNvSpPr/>
      </dsp:nvSpPr>
      <dsp:spPr>
        <a:xfrm>
          <a:off x="0" y="3855213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B9B4C-9CB4-4DA0-B796-92D88CA28534}">
      <dsp:nvSpPr>
        <dsp:cNvPr id="0" name=""/>
        <dsp:cNvSpPr/>
      </dsp:nvSpPr>
      <dsp:spPr>
        <a:xfrm>
          <a:off x="233021" y="4028535"/>
          <a:ext cx="423675" cy="423675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00C7-8177-4695-9238-F4FE8DF42613}">
      <dsp:nvSpPr>
        <dsp:cNvPr id="0" name=""/>
        <dsp:cNvSpPr/>
      </dsp:nvSpPr>
      <dsp:spPr>
        <a:xfrm>
          <a:off x="889719" y="3855213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Finally, it deletes the original .txt file.</a:t>
          </a:r>
        </a:p>
      </dsp:txBody>
      <dsp:txXfrm>
        <a:off x="889719" y="3855213"/>
        <a:ext cx="5034830" cy="770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F482B-481E-4329-A4B1-7DDEC7266CD2}">
      <dsp:nvSpPr>
        <dsp:cNvPr id="0" name=""/>
        <dsp:cNvSpPr/>
      </dsp:nvSpPr>
      <dsp:spPr>
        <a:xfrm>
          <a:off x="0" y="59534"/>
          <a:ext cx="5924550" cy="220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 try-except block is used in the convert_txt_to_csv function to catch any possible errors. </a:t>
          </a:r>
        </a:p>
      </dsp:txBody>
      <dsp:txXfrm>
        <a:off x="107833" y="167367"/>
        <a:ext cx="5708884" cy="1993294"/>
      </dsp:txXfrm>
    </dsp:sp>
    <dsp:sp modelId="{4CC8E7D5-5751-46EA-9708-B1381BB3B9B2}">
      <dsp:nvSpPr>
        <dsp:cNvPr id="0" name=""/>
        <dsp:cNvSpPr/>
      </dsp:nvSpPr>
      <dsp:spPr>
        <a:xfrm>
          <a:off x="0" y="2360655"/>
          <a:ext cx="5924550" cy="220896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This ensures that the script doesn’t abruptly stop if an error is encountered.</a:t>
          </a:r>
        </a:p>
      </dsp:txBody>
      <dsp:txXfrm>
        <a:off x="107833" y="2468488"/>
        <a:ext cx="5708884" cy="1993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E5D4F-B40D-403A-A92E-1BFCCFBBA0F5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E5D42-25B8-4B5A-9143-1F2A61CD0DB9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68166-9784-4F74-8348-7361EF976660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In each directory, the script will check for files ending with ‘.txt’.</a:t>
          </a:r>
        </a:p>
      </dsp:txBody>
      <dsp:txXfrm>
        <a:off x="1604000" y="752236"/>
        <a:ext cx="4320549" cy="1388745"/>
      </dsp:txXfrm>
    </dsp:sp>
    <dsp:sp modelId="{0257E4DB-1BC9-4C8E-84F7-707F385C0363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DCFF1-E8F0-4CD2-A728-A48771CD47D7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E5FB9-B0E1-4DF9-8FF4-01C15C1AE265}">
      <dsp:nvSpPr>
        <dsp:cNvPr id="0" name=""/>
        <dsp:cNvSpPr/>
      </dsp:nvSpPr>
      <dsp:spPr>
        <a:xfrm>
          <a:off x="1604000" y="2488168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It then creates a list of these text files for processing.</a:t>
          </a:r>
        </a:p>
      </dsp:txBody>
      <dsp:txXfrm>
        <a:off x="1604000" y="2488168"/>
        <a:ext cx="4320549" cy="13887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D6867-B2F4-47CC-B82C-B9C92BA078F3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A99A5-0B5F-40AB-9CA8-8AA3CDAC7ADE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8769-76D3-49DD-A34C-3BD24F813025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For each text file, the ‘convert_txt_to_csv’ function is called.</a:t>
          </a:r>
        </a:p>
      </dsp:txBody>
      <dsp:txXfrm>
        <a:off x="1527246" y="565"/>
        <a:ext cx="4397303" cy="1322291"/>
      </dsp:txXfrm>
    </dsp:sp>
    <dsp:sp modelId="{2107A2B2-3E78-4447-AFC0-C9662B1F7F79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4F65-C62F-462E-883E-867B5797F998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1190B-2363-47F2-B132-CA4DB6B3B19F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Calling this function converts each txt file to a csv file.</a:t>
          </a:r>
        </a:p>
      </dsp:txBody>
      <dsp:txXfrm>
        <a:off x="1527246" y="1653429"/>
        <a:ext cx="4397303" cy="1322291"/>
      </dsp:txXfrm>
    </dsp:sp>
    <dsp:sp modelId="{8A4675A3-0019-49A8-BE98-43D418F43E7F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6CF04-FDB5-4C6C-B638-CD920ED56B01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BA990-1612-4EC0-8A66-B2D79D516EBB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 message is printed to the user indicating the start and completion of each subdirectory’s file processing.</a:t>
          </a:r>
        </a:p>
      </dsp:txBody>
      <dsp:txXfrm>
        <a:off x="1527246" y="3306293"/>
        <a:ext cx="4397303" cy="1322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1D55-3C4A-4A32-A375-ED8C64EA3FE4}">
      <dsp:nvSpPr>
        <dsp:cNvPr id="0" name=""/>
        <dsp:cNvSpPr/>
      </dsp:nvSpPr>
      <dsp:spPr>
        <a:xfrm>
          <a:off x="0" y="0"/>
          <a:ext cx="8282940" cy="727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For automating the running of the program every 30 seconds, I used a separate bash file that contains a while loop that constantly runs. </a:t>
          </a:r>
        </a:p>
      </dsp:txBody>
      <dsp:txXfrm>
        <a:off x="21301" y="21301"/>
        <a:ext cx="7436693" cy="684678"/>
      </dsp:txXfrm>
    </dsp:sp>
    <dsp:sp modelId="{B93B298E-72BE-4F35-9446-45A7DF3E26AD}">
      <dsp:nvSpPr>
        <dsp:cNvPr id="0" name=""/>
        <dsp:cNvSpPr/>
      </dsp:nvSpPr>
      <dsp:spPr>
        <a:xfrm>
          <a:off x="693696" y="859513"/>
          <a:ext cx="8282940" cy="727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 the while loop, it will execute the ‘run.sh’ bash program and then sleep for 30 seconds before running again.</a:t>
          </a:r>
        </a:p>
      </dsp:txBody>
      <dsp:txXfrm>
        <a:off x="714997" y="880814"/>
        <a:ext cx="7073909" cy="684678"/>
      </dsp:txXfrm>
    </dsp:sp>
    <dsp:sp modelId="{55373F91-EED5-497C-8211-8F7D0F5AA5D3}">
      <dsp:nvSpPr>
        <dsp:cNvPr id="0" name=""/>
        <dsp:cNvSpPr/>
      </dsp:nvSpPr>
      <dsp:spPr>
        <a:xfrm>
          <a:off x="1377038" y="1719026"/>
          <a:ext cx="8282940" cy="727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For automating the program once per week, I used the “crontab –e” command and inserted this line: 59 23 * * MON /home/brady/main/run.sh</a:t>
          </a:r>
        </a:p>
      </dsp:txBody>
      <dsp:txXfrm>
        <a:off x="1398339" y="1740327"/>
        <a:ext cx="7084263" cy="684678"/>
      </dsp:txXfrm>
    </dsp:sp>
    <dsp:sp modelId="{9638A259-1545-4542-B8AB-6DD5D1DAFCB3}">
      <dsp:nvSpPr>
        <dsp:cNvPr id="0" name=""/>
        <dsp:cNvSpPr/>
      </dsp:nvSpPr>
      <dsp:spPr>
        <a:xfrm>
          <a:off x="2070734" y="2578539"/>
          <a:ext cx="8282940" cy="727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What that does, is run the program every Monday at 11:59 pm.</a:t>
          </a:r>
        </a:p>
      </dsp:txBody>
      <dsp:txXfrm>
        <a:off x="2092035" y="2599840"/>
        <a:ext cx="7073909" cy="684678"/>
      </dsp:txXfrm>
    </dsp:sp>
    <dsp:sp modelId="{2BFD2EC7-292A-4E06-9DEF-3E17DBA41B94}">
      <dsp:nvSpPr>
        <dsp:cNvPr id="0" name=""/>
        <dsp:cNvSpPr/>
      </dsp:nvSpPr>
      <dsp:spPr>
        <a:xfrm>
          <a:off x="7810207" y="557030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7916572" y="557030"/>
        <a:ext cx="260002" cy="355731"/>
      </dsp:txXfrm>
    </dsp:sp>
    <dsp:sp modelId="{08FC0596-B9C6-4DF0-9E7D-A279A4767872}">
      <dsp:nvSpPr>
        <dsp:cNvPr id="0" name=""/>
        <dsp:cNvSpPr/>
      </dsp:nvSpPr>
      <dsp:spPr>
        <a:xfrm>
          <a:off x="8503903" y="1416543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8610268" y="1416543"/>
        <a:ext cx="260002" cy="355731"/>
      </dsp:txXfrm>
    </dsp:sp>
    <dsp:sp modelId="{973A5178-F49D-4E96-B6D2-C0374D282116}">
      <dsp:nvSpPr>
        <dsp:cNvPr id="0" name=""/>
        <dsp:cNvSpPr/>
      </dsp:nvSpPr>
      <dsp:spPr>
        <a:xfrm>
          <a:off x="9187246" y="2276057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9293611" y="2276057"/>
        <a:ext cx="260002" cy="355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54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89DF-A724-4E96-8070-2397AD6B483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D7D2-8053-42DC-8562-CBA8C926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2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89C6B-B6D0-8590-2A31-18258B77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74DD-DE07-1A84-9438-8E052BA3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anchor="ctr">
            <a:normAutofit/>
          </a:bodyPr>
          <a:lstStyle/>
          <a:p>
            <a:pPr algn="l"/>
            <a:r>
              <a:rPr lang="en-US" b="1" u="sng" dirty="0">
                <a:solidFill>
                  <a:srgbClr val="00B0F0"/>
                </a:solidFill>
              </a:rPr>
              <a:t>b</a:t>
            </a:r>
            <a:r>
              <a:rPr lang="en-US" b="1" u="sng" dirty="0" smtClean="0">
                <a:solidFill>
                  <a:srgbClr val="00B0F0"/>
                </a:solidFill>
              </a:rPr>
              <a:t>y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u="sng" dirty="0" smtClean="0">
                <a:solidFill>
                  <a:srgbClr val="FFFF00"/>
                </a:solidFill>
              </a:rPr>
              <a:t>Brady </a:t>
            </a:r>
            <a:r>
              <a:rPr lang="en-US" b="1" u="sng" dirty="0" err="1" smtClean="0">
                <a:solidFill>
                  <a:srgbClr val="FFFF00"/>
                </a:solidFill>
              </a:rPr>
              <a:t>Theisen</a:t>
            </a:r>
            <a:endParaRPr lang="en-US" b="1" u="sng" dirty="0">
              <a:solidFill>
                <a:srgbClr val="FFFF00"/>
              </a:solidFill>
            </a:endParaRPr>
          </a:p>
          <a:p>
            <a:pPr algn="l"/>
            <a:r>
              <a:rPr lang="en-US" dirty="0" smtClean="0"/>
              <a:t>Automating </a:t>
            </a:r>
            <a:r>
              <a:rPr lang="en-US" dirty="0"/>
              <a:t>the conversion of txt files to csv files followed by the movement/renaming/cleanup of files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5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F47E-64D1-6BD9-1AD4-AED975ED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19F025A-375D-AA96-32A1-22D6CD8B2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3984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67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E8C0-C6AC-4962-476B-AEA1EF6D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Directory traversal</a:t>
            </a:r>
            <a:endParaRPr lang="en-US" dirty="0"/>
          </a:p>
        </p:txBody>
      </p:sp>
      <p:pic>
        <p:nvPicPr>
          <p:cNvPr id="11" name="Picture 10" descr="Stack of files">
            <a:extLst>
              <a:ext uri="{FF2B5EF4-FFF2-40B4-BE49-F238E27FC236}">
                <a16:creationId xmlns:a16="http://schemas.microsoft.com/office/drawing/2014/main" id="{22065BE4-B5F8-7EA2-77D0-5487B41F3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73" r="25903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1EC8-BCC0-0B65-4C87-CF181972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/>
              <a:t>The main function iterates through the specified directory and its subdirectories</a:t>
            </a:r>
          </a:p>
          <a:p>
            <a:r>
              <a:rPr lang="en-US"/>
              <a:t>It does so using ‘os.walk()’</a:t>
            </a:r>
          </a:p>
          <a:p>
            <a:r>
              <a:rPr lang="en-US"/>
              <a:t>The subdirectory folder name is extracted and placed in the ‘category’ variable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216B-8D25-80DB-4B3B-0E4E5C82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Identifying text files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874EC5E-07ED-181D-7F37-3DABDB032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8772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28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AC47-9BFF-5544-AE6D-4AD705D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File processing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F5F884-CB16-6E33-5AC3-9886A8619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6288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05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3B732-1F42-EDCD-7506-EE5D4EA6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Running the 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411D-400D-7D79-1C47-9AF58DB1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‘main(“/home/brady/main”)’ ensures that the process begins in the directory containing the data folder.</a:t>
            </a:r>
          </a:p>
        </p:txBody>
      </p:sp>
    </p:spTree>
    <p:extLst>
      <p:ext uri="{BB962C8B-B14F-4D97-AF65-F5344CB8AC3E}">
        <p14:creationId xmlns:p14="http://schemas.microsoft.com/office/powerpoint/2010/main" val="279211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EB0-CFFA-D950-3AA4-F06CE147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2D66DAF-7C74-3A33-E7C6-0CE0BB5AC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08683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4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542-B2EC-070A-1410-63D4961F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bash script work?</a:t>
            </a: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E954E197-75CE-1931-96CB-EF56EDE8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1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768D-11AE-38DA-7B3E-1A232CFF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 dirty="0"/>
              <a:t>In the upcoming slides, I will describe each part of the code, explain how it works, and what it does.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1572-9C4D-F3A9-7DA2-4570F91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Categories/directory</a:t>
            </a:r>
            <a:endParaRPr lang="en-US" dirty="0"/>
          </a:p>
        </p:txBody>
      </p:sp>
      <p:pic>
        <p:nvPicPr>
          <p:cNvPr id="11" name="Picture 10" descr="Files in folders">
            <a:extLst>
              <a:ext uri="{FF2B5EF4-FFF2-40B4-BE49-F238E27FC236}">
                <a16:creationId xmlns:a16="http://schemas.microsoft.com/office/drawing/2014/main" id="{6C7E68DF-A2FC-4475-5BBA-17B667EC1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9" r="26618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8407-DB04-77C9-BCF6-0A6FBCF6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/>
              <a:t>Every category name is stored in an array.</a:t>
            </a:r>
          </a:p>
          <a:p>
            <a:r>
              <a:rPr lang="en-US"/>
              <a:t>A variable called “base_dir” holds “./data” this is so we can easily reference the parent folder and everything inside.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2415-FFBE-3A33-F6A8-9579FFEF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US" sz="4000"/>
              <a:t>movement of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C2A00A-44EA-7604-EECC-58088CA2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35017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69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5768-0AEF-85ED-9290-8913D7D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Sequential renaming of files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6041A5-0A31-0516-FE3B-45FD54246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4184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5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A957-9753-A44A-A4AE-0DCF49BA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Randomized renaming of files</a:t>
            </a: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08CEFE9E-36BB-F41E-678F-FAD00AFED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1" r="38099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43BA-B197-DA7C-A67F-F255CDC5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The code then renames each file to a random number between 1 and the number of files without repeating any number.</a:t>
            </a:r>
          </a:p>
          <a:p>
            <a:r>
              <a:rPr lang="en-US" dirty="0"/>
              <a:t>This is done by generating a random time within the last 10 days and storing it in the </a:t>
            </a:r>
            <a:r>
              <a:rPr lang="en-US" dirty="0" err="1"/>
              <a:t>rand_time</a:t>
            </a:r>
            <a:r>
              <a:rPr lang="en-US" dirty="0"/>
              <a:t> variable.</a:t>
            </a:r>
          </a:p>
          <a:p>
            <a:r>
              <a:rPr lang="en-US" dirty="0"/>
              <a:t>Next, the “touch –t” command is used in conjunction with the </a:t>
            </a:r>
            <a:r>
              <a:rPr lang="en-US" dirty="0" err="1"/>
              <a:t>rand_time</a:t>
            </a:r>
            <a:r>
              <a:rPr lang="en-US" dirty="0"/>
              <a:t> variable to alter the timestamp of each file.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8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BAED-6A3B-359A-01C7-B6FE74A6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Timestamp modification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1B9FA-5FFF-2F03-37CD-C28E4A58B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4872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87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6093-8906-A871-C65C-2DE7710F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How does the python script work?</a:t>
            </a: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5941C5A6-90A4-7C8D-0314-F7A2D61F6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2" r="32136" b="-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5C46-A34E-1864-CD1D-4E98C0F2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In the upcoming slides, I will describe each part of the code, explain how it works, and what it does.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3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FAA-EA5F-E378-ADBF-A8220B2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2100" err="1"/>
              <a:t>Convert_txt_to_csv</a:t>
            </a:r>
            <a:r>
              <a:rPr lang="en-US" sz="2100"/>
              <a:t>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8BCC6-A0C8-DCF6-5C67-E357419A4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45128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52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</TotalTime>
  <Words>691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Final Project</vt:lpstr>
      <vt:lpstr>How does the bash script work?</vt:lpstr>
      <vt:lpstr>Categories/directory</vt:lpstr>
      <vt:lpstr>movement of files</vt:lpstr>
      <vt:lpstr>Sequential renaming of files</vt:lpstr>
      <vt:lpstr>Randomized renaming of files</vt:lpstr>
      <vt:lpstr>Timestamp modification</vt:lpstr>
      <vt:lpstr>How does the python script work?</vt:lpstr>
      <vt:lpstr>Convert_txt_to_csv function</vt:lpstr>
      <vt:lpstr>Exception handling</vt:lpstr>
      <vt:lpstr>Directory traversal</vt:lpstr>
      <vt:lpstr>Identifying text files</vt:lpstr>
      <vt:lpstr>File processing</vt:lpstr>
      <vt:lpstr>Running the script</vt:lpstr>
      <vt:lpstr>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BRAYDEN</dc:creator>
  <cp:lastModifiedBy>Cavalcanti, Adriano</cp:lastModifiedBy>
  <cp:revision>2</cp:revision>
  <dcterms:created xsi:type="dcterms:W3CDTF">2023-10-20T23:14:33Z</dcterms:created>
  <dcterms:modified xsi:type="dcterms:W3CDTF">2024-02-02T00:13:59Z</dcterms:modified>
</cp:coreProperties>
</file>