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258" r:id="rId6"/>
    <p:sldId id="273" r:id="rId7"/>
    <p:sldId id="283" r:id="rId8"/>
    <p:sldId id="277" r:id="rId9"/>
    <p:sldId id="274" r:id="rId10"/>
    <p:sldId id="278" r:id="rId11"/>
    <p:sldId id="276" r:id="rId12"/>
    <p:sldId id="285" r:id="rId13"/>
    <p:sldId id="275" r:id="rId14"/>
    <p:sldId id="280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1DFD1-6DC0-4C25-A00A-A7FD8B15B787}" v="765" dt="2019-11-13T17:53:41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ista" userId="5cd2f21a-72aa-4a9a-9132-ed9405a2d9c9" providerId="ADAL" clId="{A7D32F3F-2D14-4231-80B7-E3F82D5A3ABA}"/>
    <pc:docChg chg="undo custSel mod addSld delSld modSld sldOrd">
      <pc:chgData name="Kumar Sista" userId="5cd2f21a-72aa-4a9a-9132-ed9405a2d9c9" providerId="ADAL" clId="{A7D32F3F-2D14-4231-80B7-E3F82D5A3ABA}" dt="2019-11-12T19:00:39.602" v="1529" actId="47"/>
      <pc:docMkLst>
        <pc:docMk/>
      </pc:docMkLst>
      <pc:sldChg chg="modSp mod">
        <pc:chgData name="Kumar Sista" userId="5cd2f21a-72aa-4a9a-9132-ed9405a2d9c9" providerId="ADAL" clId="{A7D32F3F-2D14-4231-80B7-E3F82D5A3ABA}" dt="2019-11-12T16:55:56.613" v="613" actId="20577"/>
        <pc:sldMkLst>
          <pc:docMk/>
          <pc:sldMk cId="213839257" sldId="258"/>
        </pc:sldMkLst>
        <pc:spChg chg="mod">
          <ac:chgData name="Kumar Sista" userId="5cd2f21a-72aa-4a9a-9132-ed9405a2d9c9" providerId="ADAL" clId="{A7D32F3F-2D14-4231-80B7-E3F82D5A3ABA}" dt="2019-11-12T16:53:09.308" v="464" actId="20577"/>
          <ac:spMkLst>
            <pc:docMk/>
            <pc:sldMk cId="213839257" sldId="258"/>
            <ac:spMk id="3" creationId="{FB7E5592-2BA2-419E-A1F3-86084F56B7E4}"/>
          </ac:spMkLst>
        </pc:spChg>
        <pc:spChg chg="mod">
          <ac:chgData name="Kumar Sista" userId="5cd2f21a-72aa-4a9a-9132-ed9405a2d9c9" providerId="ADAL" clId="{A7D32F3F-2D14-4231-80B7-E3F82D5A3ABA}" dt="2019-11-12T16:55:56.613" v="613" actId="20577"/>
          <ac:spMkLst>
            <pc:docMk/>
            <pc:sldMk cId="213839257" sldId="258"/>
            <ac:spMk id="8" creationId="{95982102-5B02-403B-A74C-B2B576A09815}"/>
          </ac:spMkLst>
        </pc:spChg>
      </pc:sldChg>
      <pc:sldChg chg="del">
        <pc:chgData name="Kumar Sista" userId="5cd2f21a-72aa-4a9a-9132-ed9405a2d9c9" providerId="ADAL" clId="{A7D32F3F-2D14-4231-80B7-E3F82D5A3ABA}" dt="2019-11-12T19:00:29.676" v="1528" actId="47"/>
        <pc:sldMkLst>
          <pc:docMk/>
          <pc:sldMk cId="3894420375" sldId="261"/>
        </pc:sldMkLst>
      </pc:sldChg>
      <pc:sldChg chg="del">
        <pc:chgData name="Kumar Sista" userId="5cd2f21a-72aa-4a9a-9132-ed9405a2d9c9" providerId="ADAL" clId="{A7D32F3F-2D14-4231-80B7-E3F82D5A3ABA}" dt="2019-11-12T19:00:29.676" v="1528" actId="47"/>
        <pc:sldMkLst>
          <pc:docMk/>
          <pc:sldMk cId="233559417" sldId="264"/>
        </pc:sldMkLst>
      </pc:sldChg>
      <pc:sldChg chg="del">
        <pc:chgData name="Kumar Sista" userId="5cd2f21a-72aa-4a9a-9132-ed9405a2d9c9" providerId="ADAL" clId="{A7D32F3F-2D14-4231-80B7-E3F82D5A3ABA}" dt="2019-11-12T19:00:29.676" v="1528" actId="47"/>
        <pc:sldMkLst>
          <pc:docMk/>
          <pc:sldMk cId="3168980101" sldId="265"/>
        </pc:sldMkLst>
      </pc:sldChg>
      <pc:sldChg chg="modSp del mod">
        <pc:chgData name="Kumar Sista" userId="5cd2f21a-72aa-4a9a-9132-ed9405a2d9c9" providerId="ADAL" clId="{A7D32F3F-2D14-4231-80B7-E3F82D5A3ABA}" dt="2019-11-12T19:00:29.676" v="1528" actId="47"/>
        <pc:sldMkLst>
          <pc:docMk/>
          <pc:sldMk cId="362811749" sldId="266"/>
        </pc:sldMkLst>
        <pc:spChg chg="mod">
          <ac:chgData name="Kumar Sista" userId="5cd2f21a-72aa-4a9a-9132-ed9405a2d9c9" providerId="ADAL" clId="{A7D32F3F-2D14-4231-80B7-E3F82D5A3ABA}" dt="2019-11-12T16:59:12.808" v="710" actId="20577"/>
          <ac:spMkLst>
            <pc:docMk/>
            <pc:sldMk cId="362811749" sldId="266"/>
            <ac:spMk id="5" creationId="{21109359-88B6-4C67-99BC-1E051C07FACB}"/>
          </ac:spMkLst>
        </pc:spChg>
      </pc:sldChg>
      <pc:sldChg chg="modSp del mod">
        <pc:chgData name="Kumar Sista" userId="5cd2f21a-72aa-4a9a-9132-ed9405a2d9c9" providerId="ADAL" clId="{A7D32F3F-2D14-4231-80B7-E3F82D5A3ABA}" dt="2019-11-12T19:00:39.602" v="1529" actId="47"/>
        <pc:sldMkLst>
          <pc:docMk/>
          <pc:sldMk cId="3220794858" sldId="267"/>
        </pc:sldMkLst>
        <pc:spChg chg="mod">
          <ac:chgData name="Kumar Sista" userId="5cd2f21a-72aa-4a9a-9132-ed9405a2d9c9" providerId="ADAL" clId="{A7D32F3F-2D14-4231-80B7-E3F82D5A3ABA}" dt="2019-11-12T16:57:38.600" v="679" actId="20577"/>
          <ac:spMkLst>
            <pc:docMk/>
            <pc:sldMk cId="3220794858" sldId="267"/>
            <ac:spMk id="5" creationId="{6A7572AC-CE74-4265-9938-C8DED587BADB}"/>
          </ac:spMkLst>
        </pc:spChg>
      </pc:sldChg>
      <pc:sldChg chg="modSp mod">
        <pc:chgData name="Kumar Sista" userId="5cd2f21a-72aa-4a9a-9132-ed9405a2d9c9" providerId="ADAL" clId="{A7D32F3F-2D14-4231-80B7-E3F82D5A3ABA}" dt="2019-11-12T16:55:25.097" v="602" actId="14100"/>
        <pc:sldMkLst>
          <pc:docMk/>
          <pc:sldMk cId="3824710015" sldId="273"/>
        </pc:sldMkLst>
        <pc:spChg chg="mod">
          <ac:chgData name="Kumar Sista" userId="5cd2f21a-72aa-4a9a-9132-ed9405a2d9c9" providerId="ADAL" clId="{A7D32F3F-2D14-4231-80B7-E3F82D5A3ABA}" dt="2019-11-12T16:55:25.097" v="602" actId="14100"/>
          <ac:spMkLst>
            <pc:docMk/>
            <pc:sldMk cId="3824710015" sldId="273"/>
            <ac:spMk id="11" creationId="{E48944C3-2652-498B-B735-F9D0D598A285}"/>
          </ac:spMkLst>
        </pc:spChg>
      </pc:sldChg>
      <pc:sldChg chg="addSp delSp modSp add mod setBg delAnim modAnim">
        <pc:chgData name="Kumar Sista" userId="5cd2f21a-72aa-4a9a-9132-ed9405a2d9c9" providerId="ADAL" clId="{A7D32F3F-2D14-4231-80B7-E3F82D5A3ABA}" dt="2019-11-12T18:46:12.946" v="1501" actId="20577"/>
        <pc:sldMkLst>
          <pc:docMk/>
          <pc:sldMk cId="1060998912" sldId="274"/>
        </pc:sldMkLst>
        <pc:spChg chg="del">
          <ac:chgData name="Kumar Sista" userId="5cd2f21a-72aa-4a9a-9132-ed9405a2d9c9" providerId="ADAL" clId="{A7D32F3F-2D14-4231-80B7-E3F82D5A3ABA}" dt="2019-11-12T14:43:17.459" v="17" actId="478"/>
          <ac:spMkLst>
            <pc:docMk/>
            <pc:sldMk cId="1060998912" sldId="274"/>
            <ac:spMk id="2" creationId="{73D25B29-8292-4B0F-AF7E-14098C78B8B5}"/>
          </ac:spMkLst>
        </pc:spChg>
        <pc:spChg chg="del">
          <ac:chgData name="Kumar Sista" userId="5cd2f21a-72aa-4a9a-9132-ed9405a2d9c9" providerId="ADAL" clId="{A7D32F3F-2D14-4231-80B7-E3F82D5A3ABA}" dt="2019-11-12T14:43:17.459" v="17" actId="478"/>
          <ac:spMkLst>
            <pc:docMk/>
            <pc:sldMk cId="1060998912" sldId="274"/>
            <ac:spMk id="3" creationId="{A63117FF-132C-414B-838F-7A514802C614}"/>
          </ac:spMkLst>
        </pc:spChg>
        <pc:spChg chg="add del mod">
          <ac:chgData name="Kumar Sista" userId="5cd2f21a-72aa-4a9a-9132-ed9405a2d9c9" providerId="ADAL" clId="{A7D32F3F-2D14-4231-80B7-E3F82D5A3ABA}" dt="2019-11-12T14:47:42.285" v="104" actId="478"/>
          <ac:spMkLst>
            <pc:docMk/>
            <pc:sldMk cId="1060998912" sldId="274"/>
            <ac:spMk id="10" creationId="{016AD8D2-08CC-4CDB-A2D5-30E0706B2FC8}"/>
          </ac:spMkLst>
        </pc:spChg>
        <pc:spChg chg="add del mod">
          <ac:chgData name="Kumar Sista" userId="5cd2f21a-72aa-4a9a-9132-ed9405a2d9c9" providerId="ADAL" clId="{A7D32F3F-2D14-4231-80B7-E3F82D5A3ABA}" dt="2019-11-12T14:49:18.429" v="138" actId="478"/>
          <ac:spMkLst>
            <pc:docMk/>
            <pc:sldMk cId="1060998912" sldId="274"/>
            <ac:spMk id="11" creationId="{9C780962-1C34-4EB2-B441-A8E11154DA07}"/>
          </ac:spMkLst>
        </pc:spChg>
        <pc:spChg chg="add del mod">
          <ac:chgData name="Kumar Sista" userId="5cd2f21a-72aa-4a9a-9132-ed9405a2d9c9" providerId="ADAL" clId="{A7D32F3F-2D14-4231-80B7-E3F82D5A3ABA}" dt="2019-11-12T16:47:46.278" v="344" actId="478"/>
          <ac:spMkLst>
            <pc:docMk/>
            <pc:sldMk cId="1060998912" sldId="274"/>
            <ac:spMk id="12" creationId="{C3EEF7C6-75ED-419D-B06E-25C1FE1E4E99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14" creationId="{B710D853-C656-48E9-88D0-4172B9FD90D2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16" creationId="{E1FB3D03-386F-4B20-BFF7-5A6FF3C2DF82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18" creationId="{8C9D831B-1474-4A35-98F0-2826A355CA81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20" creationId="{FF35A874-2690-497F-80A0-03675049438E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22" creationId="{946410AA-0894-4BBC-A1E1-6BB8EF472BE8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24" creationId="{4F43A2AA-A3AE-43B9-B9B7-842ECCD0365E}"/>
          </ac:spMkLst>
        </pc:spChg>
        <pc:spChg chg="add del mod">
          <ac:chgData name="Kumar Sista" userId="5cd2f21a-72aa-4a9a-9132-ed9405a2d9c9" providerId="ADAL" clId="{A7D32F3F-2D14-4231-80B7-E3F82D5A3ABA}" dt="2019-11-12T17:45:15.779" v="1279" actId="478"/>
          <ac:spMkLst>
            <pc:docMk/>
            <pc:sldMk cId="1060998912" sldId="274"/>
            <ac:spMk id="25" creationId="{609996DF-072D-4FF6-9DC4-BCDEE6885DA6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26" creationId="{5A6B1504-B867-4CAB-81BE-8E02622EC7FD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28" creationId="{1F3C359C-B3DD-4FB2-A6F9-1D519B65BAF4}"/>
          </ac:spMkLst>
        </pc:spChg>
        <pc:spChg chg="add del mod">
          <ac:chgData name="Kumar Sista" userId="5cd2f21a-72aa-4a9a-9132-ed9405a2d9c9" providerId="ADAL" clId="{A7D32F3F-2D14-4231-80B7-E3F82D5A3ABA}" dt="2019-11-12T14:58:47.591" v="209" actId="478"/>
          <ac:spMkLst>
            <pc:docMk/>
            <pc:sldMk cId="1060998912" sldId="274"/>
            <ac:spMk id="29" creationId="{6197AE43-EF68-4461-9721-845A65F17905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30" creationId="{A23A79F9-FB31-4A52-80BE-A0AE7AEDFEFC}"/>
          </ac:spMkLst>
        </pc:spChg>
        <pc:spChg chg="add del">
          <ac:chgData name="Kumar Sista" userId="5cd2f21a-72aa-4a9a-9132-ed9405a2d9c9" providerId="ADAL" clId="{A7D32F3F-2D14-4231-80B7-E3F82D5A3ABA}" dt="2019-11-12T16:48:00.629" v="350" actId="26606"/>
          <ac:spMkLst>
            <pc:docMk/>
            <pc:sldMk cId="1060998912" sldId="274"/>
            <ac:spMk id="31" creationId="{A4AC5506-6312-4701-8D3C-40187889A947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32" creationId="{DFF0A7ED-5A26-4A0B-9652-451FA648B0A9}"/>
          </ac:spMkLst>
        </pc:spChg>
        <pc:spChg chg="add del mod">
          <ac:chgData name="Kumar Sista" userId="5cd2f21a-72aa-4a9a-9132-ed9405a2d9c9" providerId="ADAL" clId="{A7D32F3F-2D14-4231-80B7-E3F82D5A3ABA}" dt="2019-11-12T16:47:46.278" v="344" actId="478"/>
          <ac:spMkLst>
            <pc:docMk/>
            <pc:sldMk cId="1060998912" sldId="274"/>
            <ac:spMk id="33" creationId="{E675BB26-6F18-4F51-B767-2C62F2528D7C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34" creationId="{90DE8476-E2E9-4B8F-810F-3813A8B97346}"/>
          </ac:spMkLst>
        </pc:spChg>
        <pc:spChg chg="add del">
          <ac:chgData name="Kumar Sista" userId="5cd2f21a-72aa-4a9a-9132-ed9405a2d9c9" providerId="ADAL" clId="{A7D32F3F-2D14-4231-80B7-E3F82D5A3ABA}" dt="2019-11-12T16:48:01.458" v="352" actId="26606"/>
          <ac:spMkLst>
            <pc:docMk/>
            <pc:sldMk cId="1060998912" sldId="274"/>
            <ac:spMk id="35" creationId="{A4AC5506-6312-4701-8D3C-40187889A947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36" creationId="{D60EC564-7031-487D-B737-44BCCF0A2449}"/>
          </ac:spMkLst>
        </pc:spChg>
        <pc:spChg chg="add del">
          <ac:chgData name="Kumar Sista" userId="5cd2f21a-72aa-4a9a-9132-ed9405a2d9c9" providerId="ADAL" clId="{A7D32F3F-2D14-4231-80B7-E3F82D5A3ABA}" dt="2019-11-12T16:48:05.107" v="354" actId="26606"/>
          <ac:spMkLst>
            <pc:docMk/>
            <pc:sldMk cId="1060998912" sldId="274"/>
            <ac:spMk id="37" creationId="{6753252F-4873-4F63-801D-CC719279A7D5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38" creationId="{297C449B-67BB-4D99-86C4-E6ECDEA6913F}"/>
          </ac:spMkLst>
        </pc:spChg>
        <pc:spChg chg="add del">
          <ac:chgData name="Kumar Sista" userId="5cd2f21a-72aa-4a9a-9132-ed9405a2d9c9" providerId="ADAL" clId="{A7D32F3F-2D14-4231-80B7-E3F82D5A3ABA}" dt="2019-11-12T16:48:05.107" v="354" actId="26606"/>
          <ac:spMkLst>
            <pc:docMk/>
            <pc:sldMk cId="1060998912" sldId="274"/>
            <ac:spMk id="39" creationId="{047C8CCB-F95D-4249-92DD-651249D3535A}"/>
          </ac:spMkLst>
        </pc:spChg>
        <pc:spChg chg="add del">
          <ac:chgData name="Kumar Sista" userId="5cd2f21a-72aa-4a9a-9132-ed9405a2d9c9" providerId="ADAL" clId="{A7D32F3F-2D14-4231-80B7-E3F82D5A3ABA}" dt="2019-11-12T14:43:37.985" v="20" actId="26606"/>
          <ac:spMkLst>
            <pc:docMk/>
            <pc:sldMk cId="1060998912" sldId="274"/>
            <ac:spMk id="40" creationId="{F06855A1-3939-493B-A968-91A546D8D0D2}"/>
          </ac:spMkLst>
        </pc:spChg>
        <pc:spChg chg="add del mod">
          <ac:chgData name="Kumar Sista" userId="5cd2f21a-72aa-4a9a-9132-ed9405a2d9c9" providerId="ADAL" clId="{A7D32F3F-2D14-4231-80B7-E3F82D5A3ABA}" dt="2019-11-12T17:45:28.045" v="1300" actId="478"/>
          <ac:spMkLst>
            <pc:docMk/>
            <pc:sldMk cId="1060998912" sldId="274"/>
            <ac:spMk id="41" creationId="{181CBD6A-94E8-449E-BCFB-0C82A7A53E8E}"/>
          </ac:spMkLst>
        </pc:spChg>
        <pc:spChg chg="add mod">
          <ac:chgData name="Kumar Sista" userId="5cd2f21a-72aa-4a9a-9132-ed9405a2d9c9" providerId="ADAL" clId="{A7D32F3F-2D14-4231-80B7-E3F82D5A3ABA}" dt="2019-11-12T17:45:23.571" v="1299" actId="20577"/>
          <ac:spMkLst>
            <pc:docMk/>
            <pc:sldMk cId="1060998912" sldId="274"/>
            <ac:spMk id="42" creationId="{E8564B69-4937-4999-9C19-26F7F4F6E58E}"/>
          </ac:spMkLst>
        </pc:spChg>
        <pc:spChg chg="add mod">
          <ac:chgData name="Kumar Sista" userId="5cd2f21a-72aa-4a9a-9132-ed9405a2d9c9" providerId="ADAL" clId="{A7D32F3F-2D14-4231-80B7-E3F82D5A3ABA}" dt="2019-11-12T18:46:12.946" v="1501" actId="20577"/>
          <ac:spMkLst>
            <pc:docMk/>
            <pc:sldMk cId="1060998912" sldId="274"/>
            <ac:spMk id="43" creationId="{2CE6388F-4C2B-4B1D-AB66-285F78D94AC0}"/>
          </ac:spMkLst>
        </pc:spChg>
        <pc:graphicFrameChg chg="add del mod">
          <ac:chgData name="Kumar Sista" userId="5cd2f21a-72aa-4a9a-9132-ed9405a2d9c9" providerId="ADAL" clId="{A7D32F3F-2D14-4231-80B7-E3F82D5A3ABA}" dt="2019-11-12T16:53:56.748" v="511" actId="478"/>
          <ac:graphicFrameMkLst>
            <pc:docMk/>
            <pc:sldMk cId="1060998912" sldId="274"/>
            <ac:graphicFrameMk id="27" creationId="{E165E604-2BDC-40D1-AADA-30C0600F1B44}"/>
          </ac:graphicFrameMkLst>
        </pc:graphicFrameChg>
        <pc:picChg chg="add del mo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4" creationId="{39372566-C784-4FBE-B81E-B7362825DFB2}"/>
          </ac:picMkLst>
        </pc:picChg>
        <pc:picChg chg="add del mo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5" creationId="{D16EF490-0FE3-4840-8CF9-B1B5C2387AC0}"/>
          </ac:picMkLst>
        </pc:picChg>
        <pc:picChg chg="add del mo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6" creationId="{5194A145-FCD0-4573-97A6-DB0B9507DC76}"/>
          </ac:picMkLst>
        </pc:picChg>
        <pc:picChg chg="add del mod or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7" creationId="{3D385B6B-3D3B-4CCC-A075-73A375236B3C}"/>
          </ac:picMkLst>
        </pc:picChg>
        <pc:picChg chg="add del mod or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8" creationId="{B7E7DA8E-1ACC-4201-A19F-0387F62D6B0A}"/>
          </ac:picMkLst>
        </pc:picChg>
        <pc:picChg chg="add del mod">
          <ac:chgData name="Kumar Sista" userId="5cd2f21a-72aa-4a9a-9132-ed9405a2d9c9" providerId="ADAL" clId="{A7D32F3F-2D14-4231-80B7-E3F82D5A3ABA}" dt="2019-11-12T14:47:36.559" v="103" actId="478"/>
          <ac:picMkLst>
            <pc:docMk/>
            <pc:sldMk cId="1060998912" sldId="274"/>
            <ac:picMk id="9" creationId="{D7F859A2-CF94-448D-80CE-C06AF3348425}"/>
          </ac:picMkLst>
        </pc:picChg>
        <pc:picChg chg="add del mod">
          <ac:chgData name="Kumar Sista" userId="5cd2f21a-72aa-4a9a-9132-ed9405a2d9c9" providerId="ADAL" clId="{A7D32F3F-2D14-4231-80B7-E3F82D5A3ABA}" dt="2019-11-12T16:47:46.278" v="344" actId="478"/>
          <ac:picMkLst>
            <pc:docMk/>
            <pc:sldMk cId="1060998912" sldId="274"/>
            <ac:picMk id="15" creationId="{71604CD7-9342-43D7-9DCC-E5D97550C5C9}"/>
          </ac:picMkLst>
        </pc:picChg>
        <pc:picChg chg="add del mod">
          <ac:chgData name="Kumar Sista" userId="5cd2f21a-72aa-4a9a-9132-ed9405a2d9c9" providerId="ADAL" clId="{A7D32F3F-2D14-4231-80B7-E3F82D5A3ABA}" dt="2019-11-12T15:00:19.261" v="227" actId="478"/>
          <ac:picMkLst>
            <pc:docMk/>
            <pc:sldMk cId="1060998912" sldId="274"/>
            <ac:picMk id="19" creationId="{060D8E79-169F-4E0E-ADFD-CDABA7BC935A}"/>
          </ac:picMkLst>
        </pc:picChg>
        <pc:picChg chg="add del mod">
          <ac:chgData name="Kumar Sista" userId="5cd2f21a-72aa-4a9a-9132-ed9405a2d9c9" providerId="ADAL" clId="{A7D32F3F-2D14-4231-80B7-E3F82D5A3ABA}" dt="2019-11-12T16:47:46.278" v="344" actId="478"/>
          <ac:picMkLst>
            <pc:docMk/>
            <pc:sldMk cId="1060998912" sldId="274"/>
            <ac:picMk id="23" creationId="{D4861A84-F22D-486F-89F8-731CE794734A}"/>
          </ac:picMkLst>
        </pc:picChg>
      </pc:sldChg>
      <pc:sldChg chg="del">
        <pc:chgData name="Kumar Sista" userId="5cd2f21a-72aa-4a9a-9132-ed9405a2d9c9" providerId="ADAL" clId="{A7D32F3F-2D14-4231-80B7-E3F82D5A3ABA}" dt="2019-11-12T14:42:53.625" v="14" actId="47"/>
        <pc:sldMkLst>
          <pc:docMk/>
          <pc:sldMk cId="3426229679" sldId="274"/>
        </pc:sldMkLst>
      </pc:sldChg>
      <pc:sldChg chg="add">
        <pc:chgData name="Kumar Sista" userId="5cd2f21a-72aa-4a9a-9132-ed9405a2d9c9" providerId="ADAL" clId="{A7D32F3F-2D14-4231-80B7-E3F82D5A3ABA}" dt="2019-11-12T14:47:28.104" v="102"/>
        <pc:sldMkLst>
          <pc:docMk/>
          <pc:sldMk cId="877505260" sldId="275"/>
        </pc:sldMkLst>
      </pc:sldChg>
      <pc:sldChg chg="del">
        <pc:chgData name="Kumar Sista" userId="5cd2f21a-72aa-4a9a-9132-ed9405a2d9c9" providerId="ADAL" clId="{A7D32F3F-2D14-4231-80B7-E3F82D5A3ABA}" dt="2019-11-12T14:42:54.412" v="15" actId="47"/>
        <pc:sldMkLst>
          <pc:docMk/>
          <pc:sldMk cId="1608335612" sldId="275"/>
        </pc:sldMkLst>
      </pc:sldChg>
      <pc:sldChg chg="addSp delSp modSp add mod modAnim">
        <pc:chgData name="Kumar Sista" userId="5cd2f21a-72aa-4a9a-9132-ed9405a2d9c9" providerId="ADAL" clId="{A7D32F3F-2D14-4231-80B7-E3F82D5A3ABA}" dt="2019-11-12T16:54:22.578" v="536" actId="5793"/>
        <pc:sldMkLst>
          <pc:docMk/>
          <pc:sldMk cId="1146006816" sldId="276"/>
        </pc:sldMkLst>
        <pc:spChg chg="mod">
          <ac:chgData name="Kumar Sista" userId="5cd2f21a-72aa-4a9a-9132-ed9405a2d9c9" providerId="ADAL" clId="{A7D32F3F-2D14-4231-80B7-E3F82D5A3ABA}" dt="2019-11-12T16:54:22.578" v="536" actId="5793"/>
          <ac:spMkLst>
            <pc:docMk/>
            <pc:sldMk cId="1146006816" sldId="276"/>
            <ac:spMk id="25" creationId="{609996DF-072D-4FF6-9DC4-BCDEE6885DA6}"/>
          </ac:spMkLst>
        </pc:spChg>
        <pc:picChg chg="add del mod">
          <ac:chgData name="Kumar Sista" userId="5cd2f21a-72aa-4a9a-9132-ed9405a2d9c9" providerId="ADAL" clId="{A7D32F3F-2D14-4231-80B7-E3F82D5A3ABA}" dt="2019-11-12T15:13:24.500" v="288" actId="478"/>
          <ac:picMkLst>
            <pc:docMk/>
            <pc:sldMk cId="1146006816" sldId="276"/>
            <ac:picMk id="3" creationId="{F000AD60-BCB3-499D-978A-3D6A97821411}"/>
          </ac:picMkLst>
        </pc:picChg>
      </pc:sldChg>
      <pc:sldChg chg="addSp delSp modSp add mod ord setBg">
        <pc:chgData name="Kumar Sista" userId="5cd2f21a-72aa-4a9a-9132-ed9405a2d9c9" providerId="ADAL" clId="{A7D32F3F-2D14-4231-80B7-E3F82D5A3ABA}" dt="2019-11-12T18:48:02.285" v="1527" actId="1076"/>
        <pc:sldMkLst>
          <pc:docMk/>
          <pc:sldMk cId="3428682353" sldId="277"/>
        </pc:sldMkLst>
        <pc:spChg chg="add del mod">
          <ac:chgData name="Kumar Sista" userId="5cd2f21a-72aa-4a9a-9132-ed9405a2d9c9" providerId="ADAL" clId="{A7D32F3F-2D14-4231-80B7-E3F82D5A3ABA}" dt="2019-11-12T18:47:35.281" v="1513" actId="478"/>
          <ac:spMkLst>
            <pc:docMk/>
            <pc:sldMk cId="3428682353" sldId="277"/>
            <ac:spMk id="4" creationId="{D8336604-A728-4EDE-A7AF-5B93019E0E07}"/>
          </ac:spMkLst>
        </pc:spChg>
        <pc:spChg chg="add mod">
          <ac:chgData name="Kumar Sista" userId="5cd2f21a-72aa-4a9a-9132-ed9405a2d9c9" providerId="ADAL" clId="{A7D32F3F-2D14-4231-80B7-E3F82D5A3ABA}" dt="2019-11-12T18:47:49.184" v="1525" actId="20577"/>
          <ac:spMkLst>
            <pc:docMk/>
            <pc:sldMk cId="3428682353" sldId="277"/>
            <ac:spMk id="6" creationId="{49AB3371-0328-4C2A-A3B5-1965D5EDCC49}"/>
          </ac:spMkLst>
        </pc:spChg>
        <pc:spChg chg="del mod">
          <ac:chgData name="Kumar Sista" userId="5cd2f21a-72aa-4a9a-9132-ed9405a2d9c9" providerId="ADAL" clId="{A7D32F3F-2D14-4231-80B7-E3F82D5A3ABA}" dt="2019-11-12T16:49:56.534" v="358" actId="478"/>
          <ac:spMkLst>
            <pc:docMk/>
            <pc:sldMk cId="3428682353" sldId="277"/>
            <ac:spMk id="25" creationId="{609996DF-072D-4FF6-9DC4-BCDEE6885DA6}"/>
          </ac:spMkLst>
        </pc:spChg>
        <pc:spChg chg="add del">
          <ac:chgData name="Kumar Sista" userId="5cd2f21a-72aa-4a9a-9132-ed9405a2d9c9" providerId="ADAL" clId="{A7D32F3F-2D14-4231-80B7-E3F82D5A3ABA}" dt="2019-11-12T18:46:55.977" v="1505" actId="26606"/>
          <ac:spMkLst>
            <pc:docMk/>
            <pc:sldMk cId="3428682353" sldId="277"/>
            <ac:spMk id="32" creationId="{A4AC5506-6312-4701-8D3C-40187889A947}"/>
          </ac:spMkLst>
        </pc:spChg>
        <pc:graphicFrameChg chg="add mod ord modGraphic">
          <ac:chgData name="Kumar Sista" userId="5cd2f21a-72aa-4a9a-9132-ed9405a2d9c9" providerId="ADAL" clId="{A7D32F3F-2D14-4231-80B7-E3F82D5A3ABA}" dt="2019-11-12T18:48:02.285" v="1527" actId="1076"/>
          <ac:graphicFrameMkLst>
            <pc:docMk/>
            <pc:sldMk cId="3428682353" sldId="277"/>
            <ac:graphicFrameMk id="27" creationId="{E165E604-2BDC-40D1-AADA-30C0600F1B44}"/>
          </ac:graphicFrameMkLst>
        </pc:graphicFrameChg>
      </pc:sldChg>
      <pc:sldChg chg="addSp delSp modSp add mod setBg delAnim modAnim">
        <pc:chgData name="Kumar Sista" userId="5cd2f21a-72aa-4a9a-9132-ed9405a2d9c9" providerId="ADAL" clId="{A7D32F3F-2D14-4231-80B7-E3F82D5A3ABA}" dt="2019-11-12T17:45:10.540" v="1278" actId="20577"/>
        <pc:sldMkLst>
          <pc:docMk/>
          <pc:sldMk cId="345327083" sldId="278"/>
        </pc:sldMkLst>
        <pc:spChg chg="add mod">
          <ac:chgData name="Kumar Sista" userId="5cd2f21a-72aa-4a9a-9132-ed9405a2d9c9" providerId="ADAL" clId="{A7D32F3F-2D14-4231-80B7-E3F82D5A3ABA}" dt="2019-11-12T17:44:04.565" v="1252" actId="14100"/>
          <ac:spMkLst>
            <pc:docMk/>
            <pc:sldMk cId="345327083" sldId="278"/>
            <ac:spMk id="2" creationId="{47681A7A-2F02-4067-A3E2-5E937DC85103}"/>
          </ac:spMkLst>
        </pc:spChg>
        <pc:spChg chg="add del mod">
          <ac:chgData name="Kumar Sista" userId="5cd2f21a-72aa-4a9a-9132-ed9405a2d9c9" providerId="ADAL" clId="{A7D32F3F-2D14-4231-80B7-E3F82D5A3ABA}" dt="2019-11-12T17:25:26.569" v="880" actId="478"/>
          <ac:spMkLst>
            <pc:docMk/>
            <pc:sldMk cId="345327083" sldId="278"/>
            <ac:spMk id="4" creationId="{7704BD38-89FC-4957-9BE3-02B7AB2230DE}"/>
          </ac:spMkLst>
        </pc:spChg>
        <pc:spChg chg="add del mod">
          <ac:chgData name="Kumar Sista" userId="5cd2f21a-72aa-4a9a-9132-ed9405a2d9c9" providerId="ADAL" clId="{A7D32F3F-2D14-4231-80B7-E3F82D5A3ABA}" dt="2019-11-12T17:42:56.696" v="1233" actId="478"/>
          <ac:spMkLst>
            <pc:docMk/>
            <pc:sldMk cId="345327083" sldId="278"/>
            <ac:spMk id="5" creationId="{5FF3ABBA-43F3-4C50-97BF-8FB96D9B0759}"/>
          </ac:spMkLst>
        </pc:spChg>
        <pc:spChg chg="add mod">
          <ac:chgData name="Kumar Sista" userId="5cd2f21a-72aa-4a9a-9132-ed9405a2d9c9" providerId="ADAL" clId="{A7D32F3F-2D14-4231-80B7-E3F82D5A3ABA}" dt="2019-11-12T17:42:51.141" v="1232" actId="14100"/>
          <ac:spMkLst>
            <pc:docMk/>
            <pc:sldMk cId="345327083" sldId="278"/>
            <ac:spMk id="6" creationId="{229F5551-9321-4A6A-A70A-27BB8BA394EC}"/>
          </ac:spMkLst>
        </pc:spChg>
        <pc:spChg chg="add del mod">
          <ac:chgData name="Kumar Sista" userId="5cd2f21a-72aa-4a9a-9132-ed9405a2d9c9" providerId="ADAL" clId="{A7D32F3F-2D14-4231-80B7-E3F82D5A3ABA}" dt="2019-11-12T17:43:18.849" v="1245" actId="478"/>
          <ac:spMkLst>
            <pc:docMk/>
            <pc:sldMk cId="345327083" sldId="278"/>
            <ac:spMk id="7" creationId="{21E06AB3-D79B-4178-8F66-46FDD06D105B}"/>
          </ac:spMkLst>
        </pc:spChg>
        <pc:spChg chg="add mod">
          <ac:chgData name="Kumar Sista" userId="5cd2f21a-72aa-4a9a-9132-ed9405a2d9c9" providerId="ADAL" clId="{A7D32F3F-2D14-4231-80B7-E3F82D5A3ABA}" dt="2019-11-12T17:44:08.033" v="1253" actId="14100"/>
          <ac:spMkLst>
            <pc:docMk/>
            <pc:sldMk cId="345327083" sldId="278"/>
            <ac:spMk id="9" creationId="{C97E7BF0-0D96-41BA-BB67-3D9918853A0F}"/>
          </ac:spMkLst>
        </pc:spChg>
        <pc:spChg chg="add mod">
          <ac:chgData name="Kumar Sista" userId="5cd2f21a-72aa-4a9a-9132-ed9405a2d9c9" providerId="ADAL" clId="{A7D32F3F-2D14-4231-80B7-E3F82D5A3ABA}" dt="2019-11-12T17:42:37.933" v="1229" actId="403"/>
          <ac:spMkLst>
            <pc:docMk/>
            <pc:sldMk cId="345327083" sldId="278"/>
            <ac:spMk id="10" creationId="{C6ACA34B-607B-4F13-928A-12C3E5D58887}"/>
          </ac:spMkLst>
        </pc:spChg>
        <pc:spChg chg="add mod">
          <ac:chgData name="Kumar Sista" userId="5cd2f21a-72aa-4a9a-9132-ed9405a2d9c9" providerId="ADAL" clId="{A7D32F3F-2D14-4231-80B7-E3F82D5A3ABA}" dt="2019-11-12T17:43:13.996" v="1244" actId="20577"/>
          <ac:spMkLst>
            <pc:docMk/>
            <pc:sldMk cId="345327083" sldId="278"/>
            <ac:spMk id="11" creationId="{549D4783-4A21-45FD-8BB0-13B72B5382B1}"/>
          </ac:spMkLst>
        </pc:spChg>
        <pc:spChg chg="add mod">
          <ac:chgData name="Kumar Sista" userId="5cd2f21a-72aa-4a9a-9132-ed9405a2d9c9" providerId="ADAL" clId="{A7D32F3F-2D14-4231-80B7-E3F82D5A3ABA}" dt="2019-11-12T17:43:31.457" v="1251" actId="20577"/>
          <ac:spMkLst>
            <pc:docMk/>
            <pc:sldMk cId="345327083" sldId="278"/>
            <ac:spMk id="12" creationId="{115ACCBE-2CEC-40D5-9365-D058B7D16F5B}"/>
          </ac:spMkLst>
        </pc:spChg>
        <pc:spChg chg="add mod">
          <ac:chgData name="Kumar Sista" userId="5cd2f21a-72aa-4a9a-9132-ed9405a2d9c9" providerId="ADAL" clId="{A7D32F3F-2D14-4231-80B7-E3F82D5A3ABA}" dt="2019-11-12T17:45:10.540" v="1278" actId="20577"/>
          <ac:spMkLst>
            <pc:docMk/>
            <pc:sldMk cId="345327083" sldId="278"/>
            <ac:spMk id="13" creationId="{779FC41B-99CA-42BB-A0C7-D27570CD0CB6}"/>
          </ac:spMkLst>
        </pc:spChg>
        <pc:spChg chg="del mod">
          <ac:chgData name="Kumar Sista" userId="5cd2f21a-72aa-4a9a-9132-ed9405a2d9c9" providerId="ADAL" clId="{A7D32F3F-2D14-4231-80B7-E3F82D5A3ABA}" dt="2019-11-12T17:45:00.576" v="1265" actId="478"/>
          <ac:spMkLst>
            <pc:docMk/>
            <pc:sldMk cId="345327083" sldId="278"/>
            <ac:spMk id="25" creationId="{609996DF-072D-4FF6-9DC4-BCDEE6885DA6}"/>
          </ac:spMkLst>
        </pc:spChg>
        <pc:spChg chg="del mod">
          <ac:chgData name="Kumar Sista" userId="5cd2f21a-72aa-4a9a-9132-ed9405a2d9c9" providerId="ADAL" clId="{A7D32F3F-2D14-4231-80B7-E3F82D5A3ABA}" dt="2019-11-12T17:25:26.569" v="880" actId="478"/>
          <ac:spMkLst>
            <pc:docMk/>
            <pc:sldMk cId="345327083" sldId="278"/>
            <ac:spMk id="41" creationId="{181CBD6A-94E8-449E-BCFB-0C82A7A53E8E}"/>
          </ac:spMkLst>
        </pc:spChg>
      </pc:sldChg>
      <pc:sldChg chg="delSp add mod delAnim">
        <pc:chgData name="Kumar Sista" userId="5cd2f21a-72aa-4a9a-9132-ed9405a2d9c9" providerId="ADAL" clId="{A7D32F3F-2D14-4231-80B7-E3F82D5A3ABA}" dt="2019-11-12T17:46:54.013" v="1393" actId="478"/>
        <pc:sldMkLst>
          <pc:docMk/>
          <pc:sldMk cId="2923141902" sldId="279"/>
        </pc:sldMkLst>
        <pc:spChg chg="del">
          <ac:chgData name="Kumar Sista" userId="5cd2f21a-72aa-4a9a-9132-ed9405a2d9c9" providerId="ADAL" clId="{A7D32F3F-2D14-4231-80B7-E3F82D5A3ABA}" dt="2019-11-12T17:46:54.013" v="1393" actId="478"/>
          <ac:spMkLst>
            <pc:docMk/>
            <pc:sldMk cId="2923141902" sldId="279"/>
            <ac:spMk id="10" creationId="{016AD8D2-08CC-4CDB-A2D5-30E0706B2FC8}"/>
          </ac:spMkLst>
        </pc:sp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4" creationId="{39372566-C784-4FBE-B81E-B7362825DFB2}"/>
          </ac:picMkLst>
        </pc:pic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5" creationId="{D16EF490-0FE3-4840-8CF9-B1B5C2387AC0}"/>
          </ac:picMkLst>
        </pc:pic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6" creationId="{5194A145-FCD0-4573-97A6-DB0B9507DC76}"/>
          </ac:picMkLst>
        </pc:pic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7" creationId="{3D385B6B-3D3B-4CCC-A075-73A375236B3C}"/>
          </ac:picMkLst>
        </pc:pic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8" creationId="{B7E7DA8E-1ACC-4201-A19F-0387F62D6B0A}"/>
          </ac:picMkLst>
        </pc:picChg>
        <pc:picChg chg="del">
          <ac:chgData name="Kumar Sista" userId="5cd2f21a-72aa-4a9a-9132-ed9405a2d9c9" providerId="ADAL" clId="{A7D32F3F-2D14-4231-80B7-E3F82D5A3ABA}" dt="2019-11-12T17:46:50.087" v="1392" actId="478"/>
          <ac:picMkLst>
            <pc:docMk/>
            <pc:sldMk cId="2923141902" sldId="279"/>
            <ac:picMk id="9" creationId="{D7F859A2-CF94-448D-80CE-C06AF3348425}"/>
          </ac:picMkLst>
        </pc:picChg>
      </pc:sldChg>
    </pc:docChg>
  </pc:docChgLst>
  <pc:docChgLst>
    <pc:chgData name="Kumar Sista" userId="5cd2f21a-72aa-4a9a-9132-ed9405a2d9c9" providerId="ADAL" clId="{60B1DFD1-6DC0-4C25-A00A-A7FD8B15B787}"/>
    <pc:docChg chg="undo custSel mod addSld delSld modSld sldOrd">
      <pc:chgData name="Kumar Sista" userId="5cd2f21a-72aa-4a9a-9132-ed9405a2d9c9" providerId="ADAL" clId="{60B1DFD1-6DC0-4C25-A00A-A7FD8B15B787}" dt="2019-11-14T02:48:37.724" v="843" actId="20577"/>
      <pc:docMkLst>
        <pc:docMk/>
      </pc:docMkLst>
      <pc:sldChg chg="modSp">
        <pc:chgData name="Kumar Sista" userId="5cd2f21a-72aa-4a9a-9132-ed9405a2d9c9" providerId="ADAL" clId="{60B1DFD1-6DC0-4C25-A00A-A7FD8B15B787}" dt="2019-11-13T17:45:06.386" v="832" actId="207"/>
        <pc:sldMkLst>
          <pc:docMk/>
          <pc:sldMk cId="1165294948" sldId="257"/>
        </pc:sldMkLst>
        <pc:spChg chg="mod">
          <ac:chgData name="Kumar Sista" userId="5cd2f21a-72aa-4a9a-9132-ed9405a2d9c9" providerId="ADAL" clId="{60B1DFD1-6DC0-4C25-A00A-A7FD8B15B787}" dt="2019-11-13T17:45:06.386" v="832" actId="207"/>
          <ac:spMkLst>
            <pc:docMk/>
            <pc:sldMk cId="1165294948" sldId="257"/>
            <ac:spMk id="11" creationId="{70C4905E-F4F1-49CE-875A-2256AABA09C4}"/>
          </ac:spMkLst>
        </pc:spChg>
      </pc:sldChg>
      <pc:sldChg chg="addSp delSp modSp mod">
        <pc:chgData name="Kumar Sista" userId="5cd2f21a-72aa-4a9a-9132-ed9405a2d9c9" providerId="ADAL" clId="{60B1DFD1-6DC0-4C25-A00A-A7FD8B15B787}" dt="2019-11-13T05:11:13.600" v="329" actId="207"/>
        <pc:sldMkLst>
          <pc:docMk/>
          <pc:sldMk cId="213839257" sldId="258"/>
        </pc:sldMkLst>
        <pc:spChg chg="add mod">
          <ac:chgData name="Kumar Sista" userId="5cd2f21a-72aa-4a9a-9132-ed9405a2d9c9" providerId="ADAL" clId="{60B1DFD1-6DC0-4C25-A00A-A7FD8B15B787}" dt="2019-11-13T05:11:13.600" v="329" actId="207"/>
          <ac:spMkLst>
            <pc:docMk/>
            <pc:sldMk cId="213839257" sldId="258"/>
            <ac:spMk id="7" creationId="{FF241C2A-61D5-4F70-BEE5-B5462548D2E3}"/>
          </ac:spMkLst>
        </pc:spChg>
        <pc:spChg chg="del">
          <ac:chgData name="Kumar Sista" userId="5cd2f21a-72aa-4a9a-9132-ed9405a2d9c9" providerId="ADAL" clId="{60B1DFD1-6DC0-4C25-A00A-A7FD8B15B787}" dt="2019-11-12T22:44:22.408" v="319" actId="478"/>
          <ac:spMkLst>
            <pc:docMk/>
            <pc:sldMk cId="213839257" sldId="258"/>
            <ac:spMk id="8" creationId="{95982102-5B02-403B-A74C-B2B576A09815}"/>
          </ac:spMkLst>
        </pc:spChg>
      </pc:sldChg>
      <pc:sldChg chg="modSp mod">
        <pc:chgData name="Kumar Sista" userId="5cd2f21a-72aa-4a9a-9132-ed9405a2d9c9" providerId="ADAL" clId="{60B1DFD1-6DC0-4C25-A00A-A7FD8B15B787}" dt="2019-11-14T02:48:37.724" v="843" actId="20577"/>
        <pc:sldMkLst>
          <pc:docMk/>
          <pc:sldMk cId="2930871511" sldId="272"/>
        </pc:sldMkLst>
        <pc:spChg chg="mod">
          <ac:chgData name="Kumar Sista" userId="5cd2f21a-72aa-4a9a-9132-ed9405a2d9c9" providerId="ADAL" clId="{60B1DFD1-6DC0-4C25-A00A-A7FD8B15B787}" dt="2019-11-14T02:48:37.724" v="843" actId="20577"/>
          <ac:spMkLst>
            <pc:docMk/>
            <pc:sldMk cId="2930871511" sldId="272"/>
            <ac:spMk id="4" creationId="{873D0635-6E2B-4A8B-AE8B-72D978789A7B}"/>
          </ac:spMkLst>
        </pc:spChg>
      </pc:sldChg>
      <pc:sldChg chg="modSp mod">
        <pc:chgData name="Kumar Sista" userId="5cd2f21a-72aa-4a9a-9132-ed9405a2d9c9" providerId="ADAL" clId="{60B1DFD1-6DC0-4C25-A00A-A7FD8B15B787}" dt="2019-11-13T17:53:43.242" v="840" actId="20577"/>
        <pc:sldMkLst>
          <pc:docMk/>
          <pc:sldMk cId="1060998912" sldId="274"/>
        </pc:sldMkLst>
        <pc:spChg chg="mod">
          <ac:chgData name="Kumar Sista" userId="5cd2f21a-72aa-4a9a-9132-ed9405a2d9c9" providerId="ADAL" clId="{60B1DFD1-6DC0-4C25-A00A-A7FD8B15B787}" dt="2019-11-13T17:53:43.242" v="840" actId="20577"/>
          <ac:spMkLst>
            <pc:docMk/>
            <pc:sldMk cId="1060998912" sldId="274"/>
            <ac:spMk id="43" creationId="{2CE6388F-4C2B-4B1D-AB66-285F78D94AC0}"/>
          </ac:spMkLst>
        </pc:spChg>
      </pc:sldChg>
      <pc:sldChg chg="modAnim">
        <pc:chgData name="Kumar Sista" userId="5cd2f21a-72aa-4a9a-9132-ed9405a2d9c9" providerId="ADAL" clId="{60B1DFD1-6DC0-4C25-A00A-A7FD8B15B787}" dt="2019-11-13T06:58:13.558" v="700"/>
        <pc:sldMkLst>
          <pc:docMk/>
          <pc:sldMk cId="877505260" sldId="275"/>
        </pc:sldMkLst>
      </pc:sldChg>
      <pc:sldChg chg="modSp mod">
        <pc:chgData name="Kumar Sista" userId="5cd2f21a-72aa-4a9a-9132-ed9405a2d9c9" providerId="ADAL" clId="{60B1DFD1-6DC0-4C25-A00A-A7FD8B15B787}" dt="2019-11-13T17:52:35.740" v="833" actId="20577"/>
        <pc:sldMkLst>
          <pc:docMk/>
          <pc:sldMk cId="3428682353" sldId="277"/>
        </pc:sldMkLst>
        <pc:spChg chg="mod">
          <ac:chgData name="Kumar Sista" userId="5cd2f21a-72aa-4a9a-9132-ed9405a2d9c9" providerId="ADAL" clId="{60B1DFD1-6DC0-4C25-A00A-A7FD8B15B787}" dt="2019-11-13T05:54:40.305" v="441" actId="6549"/>
          <ac:spMkLst>
            <pc:docMk/>
            <pc:sldMk cId="3428682353" sldId="277"/>
            <ac:spMk id="6" creationId="{49AB3371-0328-4C2A-A3B5-1965D5EDCC49}"/>
          </ac:spMkLst>
        </pc:spChg>
        <pc:graphicFrameChg chg="mod modGraphic">
          <ac:chgData name="Kumar Sista" userId="5cd2f21a-72aa-4a9a-9132-ed9405a2d9c9" providerId="ADAL" clId="{60B1DFD1-6DC0-4C25-A00A-A7FD8B15B787}" dt="2019-11-13T17:52:35.740" v="833" actId="20577"/>
          <ac:graphicFrameMkLst>
            <pc:docMk/>
            <pc:sldMk cId="3428682353" sldId="277"/>
            <ac:graphicFrameMk id="27" creationId="{E165E604-2BDC-40D1-AADA-30C0600F1B44}"/>
          </ac:graphicFrameMkLst>
        </pc:graphicFrameChg>
      </pc:sldChg>
      <pc:sldChg chg="addSp delSp modSp del mod">
        <pc:chgData name="Kumar Sista" userId="5cd2f21a-72aa-4a9a-9132-ed9405a2d9c9" providerId="ADAL" clId="{60B1DFD1-6DC0-4C25-A00A-A7FD8B15B787}" dt="2019-11-13T06:57:17.065" v="691" actId="47"/>
        <pc:sldMkLst>
          <pc:docMk/>
          <pc:sldMk cId="2923141902" sldId="279"/>
        </pc:sldMkLst>
        <pc:spChg chg="add">
          <ac:chgData name="Kumar Sista" userId="5cd2f21a-72aa-4a9a-9132-ed9405a2d9c9" providerId="ADAL" clId="{60B1DFD1-6DC0-4C25-A00A-A7FD8B15B787}" dt="2019-11-12T21:12:07.761" v="159"/>
          <ac:spMkLst>
            <pc:docMk/>
            <pc:sldMk cId="2923141902" sldId="279"/>
            <ac:spMk id="6" creationId="{42CE45CA-047C-4B42-8ACB-8BDE3BAC18DF}"/>
          </ac:spMkLst>
        </pc:spChg>
        <pc:spChg chg="add">
          <ac:chgData name="Kumar Sista" userId="5cd2f21a-72aa-4a9a-9132-ed9405a2d9c9" providerId="ADAL" clId="{60B1DFD1-6DC0-4C25-A00A-A7FD8B15B787}" dt="2019-11-12T21:12:07.761" v="159"/>
          <ac:spMkLst>
            <pc:docMk/>
            <pc:sldMk cId="2923141902" sldId="279"/>
            <ac:spMk id="7" creationId="{790A2A99-D024-4C4D-952F-3F9F8466E817}"/>
          </ac:spMkLst>
        </pc:spChg>
        <pc:spChg chg="mod">
          <ac:chgData name="Kumar Sista" userId="5cd2f21a-72aa-4a9a-9132-ed9405a2d9c9" providerId="ADAL" clId="{60B1DFD1-6DC0-4C25-A00A-A7FD8B15B787}" dt="2019-11-12T21:20:51.209" v="246" actId="313"/>
          <ac:spMkLst>
            <pc:docMk/>
            <pc:sldMk cId="2923141902" sldId="279"/>
            <ac:spMk id="25" creationId="{609996DF-072D-4FF6-9DC4-BCDEE6885DA6}"/>
          </ac:spMkLst>
        </pc:spChg>
        <pc:grpChg chg="add mod">
          <ac:chgData name="Kumar Sista" userId="5cd2f21a-72aa-4a9a-9132-ed9405a2d9c9" providerId="ADAL" clId="{60B1DFD1-6DC0-4C25-A00A-A7FD8B15B787}" dt="2019-11-12T21:12:10.331" v="160"/>
          <ac:grpSpMkLst>
            <pc:docMk/>
            <pc:sldMk cId="2923141902" sldId="279"/>
            <ac:grpSpMk id="5" creationId="{545017F2-8810-47F2-86D5-450F7500B0BA}"/>
          </ac:grpSpMkLst>
        </pc:grpChg>
        <pc:graphicFrameChg chg="add mod modGraphic">
          <ac:chgData name="Kumar Sista" userId="5cd2f21a-72aa-4a9a-9132-ed9405a2d9c9" providerId="ADAL" clId="{60B1DFD1-6DC0-4C25-A00A-A7FD8B15B787}" dt="2019-11-12T21:19:54.977" v="228" actId="113"/>
          <ac:graphicFrameMkLst>
            <pc:docMk/>
            <pc:sldMk cId="2923141902" sldId="279"/>
            <ac:graphicFrameMk id="2" creationId="{4C2721BF-070C-40E4-AB22-42253B254E02}"/>
          </ac:graphicFrameMkLst>
        </pc:graphicFrameChg>
        <pc:graphicFrameChg chg="add del mod">
          <ac:chgData name="Kumar Sista" userId="5cd2f21a-72aa-4a9a-9132-ed9405a2d9c9" providerId="ADAL" clId="{60B1DFD1-6DC0-4C25-A00A-A7FD8B15B787}" dt="2019-11-12T21:18:51.065" v="216" actId="478"/>
          <ac:graphicFrameMkLst>
            <pc:docMk/>
            <pc:sldMk cId="2923141902" sldId="279"/>
            <ac:graphicFrameMk id="8" creationId="{58791AA6-72DC-4E2E-BBFE-854950CF4B66}"/>
          </ac:graphicFrameMkLst>
        </pc:graphicFrameChg>
        <pc:picChg chg="add del">
          <ac:chgData name="Kumar Sista" userId="5cd2f21a-72aa-4a9a-9132-ed9405a2d9c9" providerId="ADAL" clId="{60B1DFD1-6DC0-4C25-A00A-A7FD8B15B787}" dt="2019-11-12T21:05:08.165" v="1" actId="478"/>
          <ac:picMkLst>
            <pc:docMk/>
            <pc:sldMk cId="2923141902" sldId="279"/>
            <ac:picMk id="3" creationId="{4A0B321E-222B-49EE-B279-8EEA1696BFD8}"/>
          </ac:picMkLst>
        </pc:picChg>
        <pc:picChg chg="add mod ord">
          <ac:chgData name="Kumar Sista" userId="5cd2f21a-72aa-4a9a-9132-ed9405a2d9c9" providerId="ADAL" clId="{60B1DFD1-6DC0-4C25-A00A-A7FD8B15B787}" dt="2019-11-12T21:19:35.005" v="226" actId="167"/>
          <ac:picMkLst>
            <pc:docMk/>
            <pc:sldMk cId="2923141902" sldId="279"/>
            <ac:picMk id="4" creationId="{7C778AD0-A349-4C0A-A5A9-6A0FC6F11297}"/>
          </ac:picMkLst>
        </pc:picChg>
      </pc:sldChg>
      <pc:sldChg chg="addSp delSp modSp add mod setBg">
        <pc:chgData name="Kumar Sista" userId="5cd2f21a-72aa-4a9a-9132-ed9405a2d9c9" providerId="ADAL" clId="{60B1DFD1-6DC0-4C25-A00A-A7FD8B15B787}" dt="2019-11-12T21:26:37.724" v="310" actId="403"/>
        <pc:sldMkLst>
          <pc:docMk/>
          <pc:sldMk cId="1718357900" sldId="280"/>
        </pc:sldMkLst>
        <pc:spChg chg="add del mod">
          <ac:chgData name="Kumar Sista" userId="5cd2f21a-72aa-4a9a-9132-ed9405a2d9c9" providerId="ADAL" clId="{60B1DFD1-6DC0-4C25-A00A-A7FD8B15B787}" dt="2019-11-12T21:21:22.892" v="247" actId="478"/>
          <ac:spMkLst>
            <pc:docMk/>
            <pc:sldMk cId="1718357900" sldId="280"/>
            <ac:spMk id="5" creationId="{4B0AE7C5-CD85-43BD-A6F2-12BB6603439D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12" creationId="{7DAD8172-B60B-4605-B706-743AA99B1F35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13" creationId="{2BAA8623-2DCA-4C37-983C-FC47DA51C045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14" creationId="{46339C1E-C984-4F60-9A0C-F3F0226BBCE8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15" creationId="{82FD84C8-9ED6-4487-83B6-CF151DDBC44F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16" creationId="{48400127-E029-462C-A175-D538BE6E50C5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17" creationId="{904FD28B-EEDD-4006-AA99-93C3440F1DA4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18" creationId="{FF8D0DE6-1473-490D-991E-878ABCBDD843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19" creationId="{3BFA7EB7-B95E-48F1-9FBC-E8B1A9E41033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20" creationId="{A2A010AC-C60C-41F6-AFD7-184B1FCC05FB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21" creationId="{D2A3254C-C2D9-4D70-8365-FC0E5CE28626}"/>
          </ac:spMkLst>
        </pc:spChg>
        <pc:spChg chg="add">
          <ac:chgData name="Kumar Sista" userId="5cd2f21a-72aa-4a9a-9132-ed9405a2d9c9" providerId="ADAL" clId="{60B1DFD1-6DC0-4C25-A00A-A7FD8B15B787}" dt="2019-11-12T21:16:06.057" v="196"/>
          <ac:spMkLst>
            <pc:docMk/>
            <pc:sldMk cId="1718357900" sldId="280"/>
            <ac:spMk id="22" creationId="{9F096E8E-ADEC-4BBA-AA6A-DDFF0BBB4EB0}"/>
          </ac:spMkLst>
        </pc:spChg>
        <pc:spChg chg="add mod">
          <ac:chgData name="Kumar Sista" userId="5cd2f21a-72aa-4a9a-9132-ed9405a2d9c9" providerId="ADAL" clId="{60B1DFD1-6DC0-4C25-A00A-A7FD8B15B787}" dt="2019-11-12T21:18:09.279" v="209" actId="404"/>
          <ac:spMkLst>
            <pc:docMk/>
            <pc:sldMk cId="1718357900" sldId="280"/>
            <ac:spMk id="23" creationId="{0F6CAD34-A891-476D-B6CB-9BFEA097E138}"/>
          </ac:spMkLst>
        </pc:spChg>
        <pc:spChg chg="add mod">
          <ac:chgData name="Kumar Sista" userId="5cd2f21a-72aa-4a9a-9132-ed9405a2d9c9" providerId="ADAL" clId="{60B1DFD1-6DC0-4C25-A00A-A7FD8B15B787}" dt="2019-11-12T21:26:37.724" v="310" actId="403"/>
          <ac:spMkLst>
            <pc:docMk/>
            <pc:sldMk cId="1718357900" sldId="280"/>
            <ac:spMk id="24" creationId="{31136785-B4BF-4BD6-9586-D8B3768E90F9}"/>
          </ac:spMkLst>
        </pc:spChg>
        <pc:spChg chg="del">
          <ac:chgData name="Kumar Sista" userId="5cd2f21a-72aa-4a9a-9132-ed9405a2d9c9" providerId="ADAL" clId="{60B1DFD1-6DC0-4C25-A00A-A7FD8B15B787}" dt="2019-11-12T21:21:22.892" v="247" actId="478"/>
          <ac:spMkLst>
            <pc:docMk/>
            <pc:sldMk cId="1718357900" sldId="280"/>
            <ac:spMk id="25" creationId="{609996DF-072D-4FF6-9DC4-BCDEE6885DA6}"/>
          </ac:spMkLst>
        </pc:s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6" creationId="{4A5F1D24-B7B3-4B6C-9766-9BEF65E22E81}"/>
          </ac:grpSpMkLst>
        </pc:gr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7" creationId="{E99E11F4-1479-4792-9062-EBE04277CE66}"/>
          </ac:grpSpMkLst>
        </pc:gr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8" creationId="{7F96E0E8-92D1-4B57-A090-70E8D5E9CD9C}"/>
          </ac:grpSpMkLst>
        </pc:gr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9" creationId="{1CBB98FF-DF84-42B1-A143-EAB5F8454709}"/>
          </ac:grpSpMkLst>
        </pc:gr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10" creationId="{CEA1627E-8501-40ED-B673-CBFEF57C071C}"/>
          </ac:grpSpMkLst>
        </pc:grpChg>
        <pc:grpChg chg="add del mod">
          <ac:chgData name="Kumar Sista" userId="5cd2f21a-72aa-4a9a-9132-ed9405a2d9c9" providerId="ADAL" clId="{60B1DFD1-6DC0-4C25-A00A-A7FD8B15B787}" dt="2019-11-12T21:21:22.892" v="247" actId="478"/>
          <ac:grpSpMkLst>
            <pc:docMk/>
            <pc:sldMk cId="1718357900" sldId="280"/>
            <ac:grpSpMk id="11" creationId="{1845F2C0-D93C-4492-A715-9BEBCD2C39E8}"/>
          </ac:grpSpMkLst>
        </pc:grpChg>
        <pc:graphicFrameChg chg="del">
          <ac:chgData name="Kumar Sista" userId="5cd2f21a-72aa-4a9a-9132-ed9405a2d9c9" providerId="ADAL" clId="{60B1DFD1-6DC0-4C25-A00A-A7FD8B15B787}" dt="2019-11-12T21:09:33.519" v="58" actId="478"/>
          <ac:graphicFrameMkLst>
            <pc:docMk/>
            <pc:sldMk cId="1718357900" sldId="280"/>
            <ac:graphicFrameMk id="2" creationId="{4C2721BF-070C-40E4-AB22-42253B254E02}"/>
          </ac:graphicFrameMkLst>
        </pc:graphicFrameChg>
        <pc:graphicFrameChg chg="add del mod modGraphic">
          <ac:chgData name="Kumar Sista" userId="5cd2f21a-72aa-4a9a-9132-ed9405a2d9c9" providerId="ADAL" clId="{60B1DFD1-6DC0-4C25-A00A-A7FD8B15B787}" dt="2019-11-12T21:21:22.892" v="247" actId="478"/>
          <ac:graphicFrameMkLst>
            <pc:docMk/>
            <pc:sldMk cId="1718357900" sldId="280"/>
            <ac:graphicFrameMk id="3" creationId="{8D35B1B3-4B29-47BC-8004-E32CF6788D8F}"/>
          </ac:graphicFrameMkLst>
        </pc:graphicFrameChg>
        <pc:graphicFrameChg chg="add del mod modGraphic">
          <ac:chgData name="Kumar Sista" userId="5cd2f21a-72aa-4a9a-9132-ed9405a2d9c9" providerId="ADAL" clId="{60B1DFD1-6DC0-4C25-A00A-A7FD8B15B787}" dt="2019-11-12T21:16:13.515" v="198" actId="478"/>
          <ac:graphicFrameMkLst>
            <pc:docMk/>
            <pc:sldMk cId="1718357900" sldId="280"/>
            <ac:graphicFrameMk id="4" creationId="{4023B4CC-3E6B-4A17-80F2-A71DC5E106B1}"/>
          </ac:graphicFrameMkLst>
        </pc:graphicFrameChg>
        <pc:picChg chg="add mod">
          <ac:chgData name="Kumar Sista" userId="5cd2f21a-72aa-4a9a-9132-ed9405a2d9c9" providerId="ADAL" clId="{60B1DFD1-6DC0-4C25-A00A-A7FD8B15B787}" dt="2019-11-12T21:25:42.143" v="300" actId="1076"/>
          <ac:picMkLst>
            <pc:docMk/>
            <pc:sldMk cId="1718357900" sldId="280"/>
            <ac:picMk id="1026" creationId="{CC598BF7-9708-4E89-B7BF-DB901B8EA3B4}"/>
          </ac:picMkLst>
        </pc:picChg>
        <pc:picChg chg="add del mod">
          <ac:chgData name="Kumar Sista" userId="5cd2f21a-72aa-4a9a-9132-ed9405a2d9c9" providerId="ADAL" clId="{60B1DFD1-6DC0-4C25-A00A-A7FD8B15B787}" dt="2019-11-12T21:25:19.770" v="274" actId="478"/>
          <ac:picMkLst>
            <pc:docMk/>
            <pc:sldMk cId="1718357900" sldId="280"/>
            <ac:picMk id="1028" creationId="{2212E135-A5B8-40BF-AE7C-EB9CF77B90BF}"/>
          </ac:picMkLst>
        </pc:picChg>
      </pc:sldChg>
      <pc:sldChg chg="delSp add del mod">
        <pc:chgData name="Kumar Sista" userId="5cd2f21a-72aa-4a9a-9132-ed9405a2d9c9" providerId="ADAL" clId="{60B1DFD1-6DC0-4C25-A00A-A7FD8B15B787}" dt="2019-11-13T05:09:18.743" v="323" actId="47"/>
        <pc:sldMkLst>
          <pc:docMk/>
          <pc:sldMk cId="700882752" sldId="281"/>
        </pc:sldMkLst>
        <pc:spChg chg="del">
          <ac:chgData name="Kumar Sista" userId="5cd2f21a-72aa-4a9a-9132-ed9405a2d9c9" providerId="ADAL" clId="{60B1DFD1-6DC0-4C25-A00A-A7FD8B15B787}" dt="2019-11-13T05:09:09.356" v="321" actId="478"/>
          <ac:spMkLst>
            <pc:docMk/>
            <pc:sldMk cId="700882752" sldId="281"/>
            <ac:spMk id="2" creationId="{5E783894-8303-4F2C-B555-BBBDE9E4BC5A}"/>
          </ac:spMkLst>
        </pc:spChg>
        <pc:spChg chg="del">
          <ac:chgData name="Kumar Sista" userId="5cd2f21a-72aa-4a9a-9132-ed9405a2d9c9" providerId="ADAL" clId="{60B1DFD1-6DC0-4C25-A00A-A7FD8B15B787}" dt="2019-11-13T05:09:09.356" v="321" actId="478"/>
          <ac:spMkLst>
            <pc:docMk/>
            <pc:sldMk cId="700882752" sldId="281"/>
            <ac:spMk id="3" creationId="{3F7DC8EE-18B7-424A-AA65-6D424D7EB100}"/>
          </ac:spMkLst>
        </pc:spChg>
      </pc:sldChg>
      <pc:sldChg chg="add del ord">
        <pc:chgData name="Kumar Sista" userId="5cd2f21a-72aa-4a9a-9132-ed9405a2d9c9" providerId="ADAL" clId="{60B1DFD1-6DC0-4C25-A00A-A7FD8B15B787}" dt="2019-11-14T02:48:22.280" v="841" actId="47"/>
        <pc:sldMkLst>
          <pc:docMk/>
          <pc:sldMk cId="3799299274" sldId="282"/>
        </pc:sldMkLst>
      </pc:sldChg>
      <pc:sldChg chg="addSp delSp modSp add mod ord setBg modAnim">
        <pc:chgData name="Kumar Sista" userId="5cd2f21a-72aa-4a9a-9132-ed9405a2d9c9" providerId="ADAL" clId="{60B1DFD1-6DC0-4C25-A00A-A7FD8B15B787}" dt="2019-11-13T17:44:35.629" v="831" actId="403"/>
        <pc:sldMkLst>
          <pc:docMk/>
          <pc:sldMk cId="1712621313" sldId="283"/>
        </pc:sldMkLst>
        <pc:spChg chg="add mod">
          <ac:chgData name="Kumar Sista" userId="5cd2f21a-72aa-4a9a-9132-ed9405a2d9c9" providerId="ADAL" clId="{60B1DFD1-6DC0-4C25-A00A-A7FD8B15B787}" dt="2019-11-13T17:44:14.621" v="826" actId="404"/>
          <ac:spMkLst>
            <pc:docMk/>
            <pc:sldMk cId="1712621313" sldId="283"/>
            <ac:spMk id="2" creationId="{955037AB-F18F-4F56-AE64-542CF152B0EB}"/>
          </ac:spMkLst>
        </pc:spChg>
        <pc:spChg chg="add mod">
          <ac:chgData name="Kumar Sista" userId="5cd2f21a-72aa-4a9a-9132-ed9405a2d9c9" providerId="ADAL" clId="{60B1DFD1-6DC0-4C25-A00A-A7FD8B15B787}" dt="2019-11-13T17:44:35.629" v="831" actId="403"/>
          <ac:spMkLst>
            <pc:docMk/>
            <pc:sldMk cId="1712621313" sldId="283"/>
            <ac:spMk id="3" creationId="{62A2B93C-4AC0-4A2D-9425-5E9AAF847FC2}"/>
          </ac:spMkLst>
        </pc:spChg>
        <pc:graphicFrameChg chg="del">
          <ac:chgData name="Kumar Sista" userId="5cd2f21a-72aa-4a9a-9132-ed9405a2d9c9" providerId="ADAL" clId="{60B1DFD1-6DC0-4C25-A00A-A7FD8B15B787}" dt="2019-11-13T05:47:11.024" v="331" actId="478"/>
          <ac:graphicFrameMkLst>
            <pc:docMk/>
            <pc:sldMk cId="1712621313" sldId="283"/>
            <ac:graphicFrameMk id="27" creationId="{E165E604-2BDC-40D1-AADA-30C0600F1B44}"/>
          </ac:graphicFrameMkLst>
        </pc:graphicFrameChg>
      </pc:sldChg>
      <pc:sldChg chg="addSp delSp modSp add del mod setBg delAnim">
        <pc:chgData name="Kumar Sista" userId="5cd2f21a-72aa-4a9a-9132-ed9405a2d9c9" providerId="ADAL" clId="{60B1DFD1-6DC0-4C25-A00A-A7FD8B15B787}" dt="2019-11-13T17:43:08.640" v="817" actId="47"/>
        <pc:sldMkLst>
          <pc:docMk/>
          <pc:sldMk cId="799792857" sldId="284"/>
        </pc:sldMkLst>
        <pc:spChg chg="del">
          <ac:chgData name="Kumar Sista" userId="5cd2f21a-72aa-4a9a-9132-ed9405a2d9c9" providerId="ADAL" clId="{60B1DFD1-6DC0-4C25-A00A-A7FD8B15B787}" dt="2019-11-13T15:30:29.908" v="702" actId="478"/>
          <ac:spMkLst>
            <pc:docMk/>
            <pc:sldMk cId="799792857" sldId="284"/>
            <ac:spMk id="12" creationId="{C3EEF7C6-75ED-419D-B06E-25C1FE1E4E99}"/>
          </ac:spMkLst>
        </pc:spChg>
        <pc:spChg chg="mod ord">
          <ac:chgData name="Kumar Sista" userId="5cd2f21a-72aa-4a9a-9132-ed9405a2d9c9" providerId="ADAL" clId="{60B1DFD1-6DC0-4C25-A00A-A7FD8B15B787}" dt="2019-11-13T15:35:28.938" v="812" actId="26606"/>
          <ac:spMkLst>
            <pc:docMk/>
            <pc:sldMk cId="799792857" sldId="284"/>
            <ac:spMk id="25" creationId="{609996DF-072D-4FF6-9DC4-BCDEE6885DA6}"/>
          </ac:spMkLst>
        </pc:spChg>
        <pc:spChg chg="del">
          <ac:chgData name="Kumar Sista" userId="5cd2f21a-72aa-4a9a-9132-ed9405a2d9c9" providerId="ADAL" clId="{60B1DFD1-6DC0-4C25-A00A-A7FD8B15B787}" dt="2019-11-13T15:30:29.908" v="702" actId="478"/>
          <ac:spMkLst>
            <pc:docMk/>
            <pc:sldMk cId="799792857" sldId="284"/>
            <ac:spMk id="33" creationId="{E675BB26-6F18-4F51-B767-2C62F2528D7C}"/>
          </ac:spMkLst>
        </pc:spChg>
        <pc:spChg chg="add del">
          <ac:chgData name="Kumar Sista" userId="5cd2f21a-72aa-4a9a-9132-ed9405a2d9c9" providerId="ADAL" clId="{60B1DFD1-6DC0-4C25-A00A-A7FD8B15B787}" dt="2019-11-13T15:34:04.461" v="739" actId="26606"/>
          <ac:spMkLst>
            <pc:docMk/>
            <pc:sldMk cId="799792857" sldId="284"/>
            <ac:spMk id="71" creationId="{87CC2527-562A-4F69-B487-4371E5B243E7}"/>
          </ac:spMkLst>
        </pc:spChg>
        <pc:spChg chg="add del">
          <ac:chgData name="Kumar Sista" userId="5cd2f21a-72aa-4a9a-9132-ed9405a2d9c9" providerId="ADAL" clId="{60B1DFD1-6DC0-4C25-A00A-A7FD8B15B787}" dt="2019-11-13T15:35:25.688" v="809" actId="26606"/>
          <ac:spMkLst>
            <pc:docMk/>
            <pc:sldMk cId="799792857" sldId="284"/>
            <ac:spMk id="74" creationId="{71B2258F-86CA-4D4D-8270-BC05FCDEBFB3}"/>
          </ac:spMkLst>
        </pc:spChg>
        <pc:spChg chg="add del">
          <ac:chgData name="Kumar Sista" userId="5cd2f21a-72aa-4a9a-9132-ed9405a2d9c9" providerId="ADAL" clId="{60B1DFD1-6DC0-4C25-A00A-A7FD8B15B787}" dt="2019-11-13T15:35:28.938" v="812" actId="26606"/>
          <ac:spMkLst>
            <pc:docMk/>
            <pc:sldMk cId="799792857" sldId="284"/>
            <ac:spMk id="1028" creationId="{87CC2527-562A-4F69-B487-4371E5B243E7}"/>
          </ac:spMkLst>
        </pc:spChg>
        <pc:spChg chg="add del">
          <ac:chgData name="Kumar Sista" userId="5cd2f21a-72aa-4a9a-9132-ed9405a2d9c9" providerId="ADAL" clId="{60B1DFD1-6DC0-4C25-A00A-A7FD8B15B787}" dt="2019-11-13T15:35:28.916" v="811" actId="26606"/>
          <ac:spMkLst>
            <pc:docMk/>
            <pc:sldMk cId="799792857" sldId="284"/>
            <ac:spMk id="1031" creationId="{E20EB187-900F-4AF5-813B-101456D9FD39}"/>
          </ac:spMkLst>
        </pc:spChg>
        <pc:spChg chg="add">
          <ac:chgData name="Kumar Sista" userId="5cd2f21a-72aa-4a9a-9132-ed9405a2d9c9" providerId="ADAL" clId="{60B1DFD1-6DC0-4C25-A00A-A7FD8B15B787}" dt="2019-11-13T15:35:28.938" v="812" actId="26606"/>
          <ac:spMkLst>
            <pc:docMk/>
            <pc:sldMk cId="799792857" sldId="284"/>
            <ac:spMk id="1033" creationId="{71B2258F-86CA-4D4D-8270-BC05FCDEBFB3}"/>
          </ac:spMkLst>
        </pc:spChg>
        <pc:picChg chg="del">
          <ac:chgData name="Kumar Sista" userId="5cd2f21a-72aa-4a9a-9132-ed9405a2d9c9" providerId="ADAL" clId="{60B1DFD1-6DC0-4C25-A00A-A7FD8B15B787}" dt="2019-11-13T15:30:29.908" v="702" actId="478"/>
          <ac:picMkLst>
            <pc:docMk/>
            <pc:sldMk cId="799792857" sldId="284"/>
            <ac:picMk id="15" creationId="{71604CD7-9342-43D7-9DCC-E5D97550C5C9}"/>
          </ac:picMkLst>
        </pc:picChg>
        <pc:picChg chg="del">
          <ac:chgData name="Kumar Sista" userId="5cd2f21a-72aa-4a9a-9132-ed9405a2d9c9" providerId="ADAL" clId="{60B1DFD1-6DC0-4C25-A00A-A7FD8B15B787}" dt="2019-11-13T15:30:29.908" v="702" actId="478"/>
          <ac:picMkLst>
            <pc:docMk/>
            <pc:sldMk cId="799792857" sldId="284"/>
            <ac:picMk id="23" creationId="{D4861A84-F22D-486F-89F8-731CE794734A}"/>
          </ac:picMkLst>
        </pc:picChg>
        <pc:picChg chg="add mod">
          <ac:chgData name="Kumar Sista" userId="5cd2f21a-72aa-4a9a-9132-ed9405a2d9c9" providerId="ADAL" clId="{60B1DFD1-6DC0-4C25-A00A-A7FD8B15B787}" dt="2019-11-13T15:35:28.938" v="812" actId="26606"/>
          <ac:picMkLst>
            <pc:docMk/>
            <pc:sldMk cId="799792857" sldId="284"/>
            <ac:picMk id="1026" creationId="{BDFADD21-BC75-4769-8B4D-C3D9DD89F413}"/>
          </ac:picMkLst>
        </pc:picChg>
        <pc:cxnChg chg="add del">
          <ac:chgData name="Kumar Sista" userId="5cd2f21a-72aa-4a9a-9132-ed9405a2d9c9" providerId="ADAL" clId="{60B1DFD1-6DC0-4C25-A00A-A7FD8B15B787}" dt="2019-11-13T15:34:04.461" v="739" actId="26606"/>
          <ac:cxnSpMkLst>
            <pc:docMk/>
            <pc:sldMk cId="799792857" sldId="284"/>
            <ac:cxnSpMk id="73" creationId="{BCDAEC91-5BCE-4B55-9CC0-43EF94CB734B}"/>
          </ac:cxnSpMkLst>
        </pc:cxnChg>
        <pc:cxnChg chg="add del">
          <ac:chgData name="Kumar Sista" userId="5cd2f21a-72aa-4a9a-9132-ed9405a2d9c9" providerId="ADAL" clId="{60B1DFD1-6DC0-4C25-A00A-A7FD8B15B787}" dt="2019-11-13T15:35:28.916" v="811" actId="26606"/>
          <ac:cxnSpMkLst>
            <pc:docMk/>
            <pc:sldMk cId="799792857" sldId="284"/>
            <ac:cxnSpMk id="76" creationId="{624D17C8-E9C2-48A4-AA36-D7048A6CCC41}"/>
          </ac:cxnSpMkLst>
        </pc:cxnChg>
        <pc:cxnChg chg="add del">
          <ac:chgData name="Kumar Sista" userId="5cd2f21a-72aa-4a9a-9132-ed9405a2d9c9" providerId="ADAL" clId="{60B1DFD1-6DC0-4C25-A00A-A7FD8B15B787}" dt="2019-11-13T15:35:28.938" v="812" actId="26606"/>
          <ac:cxnSpMkLst>
            <pc:docMk/>
            <pc:sldMk cId="799792857" sldId="284"/>
            <ac:cxnSpMk id="1029" creationId="{BCDAEC91-5BCE-4B55-9CC0-43EF94CB734B}"/>
          </ac:cxnSpMkLst>
        </pc:cxnChg>
      </pc:sldChg>
      <pc:sldChg chg="addSp delSp modSp add del mod ord delAnim modAnim">
        <pc:chgData name="Kumar Sista" userId="5cd2f21a-72aa-4a9a-9132-ed9405a2d9c9" providerId="ADAL" clId="{60B1DFD1-6DC0-4C25-A00A-A7FD8B15B787}" dt="2019-11-13T06:57:27.436" v="692" actId="47"/>
        <pc:sldMkLst>
          <pc:docMk/>
          <pc:sldMk cId="2300325541" sldId="284"/>
        </pc:sldMkLst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2" creationId="{59FD0D75-2DA2-4551-80E0-E7CBDEDA071A}"/>
          </ac:spMkLst>
        </pc:spChg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3" creationId="{C5A1E737-FBE9-4163-820D-5DCB022CE125}"/>
          </ac:spMkLst>
        </pc:spChg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11" creationId="{E1729BB6-7E64-4DC8-A434-4FE75A8E8373}"/>
          </ac:spMkLst>
        </pc:spChg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12" creationId="{82033F32-11D7-4050-AD7E-380ACE2A0C1E}"/>
          </ac:spMkLst>
        </pc:spChg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13" creationId="{70CA9641-8229-44D5-9BCD-F253C05C9951}"/>
          </ac:spMkLst>
        </pc:spChg>
        <pc:spChg chg="add del mod">
          <ac:chgData name="Kumar Sista" userId="5cd2f21a-72aa-4a9a-9132-ed9405a2d9c9" providerId="ADAL" clId="{60B1DFD1-6DC0-4C25-A00A-A7FD8B15B787}" dt="2019-11-13T06:20:38.021" v="651" actId="478"/>
          <ac:spMkLst>
            <pc:docMk/>
            <pc:sldMk cId="2300325541" sldId="284"/>
            <ac:spMk id="14" creationId="{1CDB5CD8-F9E0-4028-9A48-CE01A4FCE9B8}"/>
          </ac:spMkLst>
        </pc:spChg>
        <pc:spChg chg="add mod">
          <ac:chgData name="Kumar Sista" userId="5cd2f21a-72aa-4a9a-9132-ed9405a2d9c9" providerId="ADAL" clId="{60B1DFD1-6DC0-4C25-A00A-A7FD8B15B787}" dt="2019-11-13T06:22:16.302" v="687" actId="207"/>
          <ac:spMkLst>
            <pc:docMk/>
            <pc:sldMk cId="2300325541" sldId="284"/>
            <ac:spMk id="20" creationId="{FDA858B0-5BD9-4DB0-8F9E-6E3BA765987A}"/>
          </ac:spMkLst>
        </pc:spChg>
        <pc:spChg chg="add">
          <ac:chgData name="Kumar Sista" userId="5cd2f21a-72aa-4a9a-9132-ed9405a2d9c9" providerId="ADAL" clId="{60B1DFD1-6DC0-4C25-A00A-A7FD8B15B787}" dt="2019-11-13T06:20:38.924" v="652"/>
          <ac:spMkLst>
            <pc:docMk/>
            <pc:sldMk cId="2300325541" sldId="284"/>
            <ac:spMk id="21" creationId="{462DC814-4F7F-48CB-8DB9-CD08702E97CE}"/>
          </ac:spMkLst>
        </pc:spChg>
        <pc:spChg chg="add mod">
          <ac:chgData name="Kumar Sista" userId="5cd2f21a-72aa-4a9a-9132-ed9405a2d9c9" providerId="ADAL" clId="{60B1DFD1-6DC0-4C25-A00A-A7FD8B15B787}" dt="2019-11-13T06:20:58.720" v="681" actId="20577"/>
          <ac:spMkLst>
            <pc:docMk/>
            <pc:sldMk cId="2300325541" sldId="284"/>
            <ac:spMk id="22" creationId="{1B38963A-905C-4121-818F-2827BCF70155}"/>
          </ac:spMkLst>
        </pc:spChg>
        <pc:spChg chg="add">
          <ac:chgData name="Kumar Sista" userId="5cd2f21a-72aa-4a9a-9132-ed9405a2d9c9" providerId="ADAL" clId="{60B1DFD1-6DC0-4C25-A00A-A7FD8B15B787}" dt="2019-11-13T06:20:38.924" v="652"/>
          <ac:spMkLst>
            <pc:docMk/>
            <pc:sldMk cId="2300325541" sldId="284"/>
            <ac:spMk id="23" creationId="{28C405D9-BDC2-4285-A7E7-D4E6B3D6A07A}"/>
          </ac:spMkLst>
        </pc:spChg>
        <pc:spChg chg="add mod">
          <ac:chgData name="Kumar Sista" userId="5cd2f21a-72aa-4a9a-9132-ed9405a2d9c9" providerId="ADAL" clId="{60B1DFD1-6DC0-4C25-A00A-A7FD8B15B787}" dt="2019-11-13T06:22:12.123" v="686" actId="207"/>
          <ac:spMkLst>
            <pc:docMk/>
            <pc:sldMk cId="2300325541" sldId="284"/>
            <ac:spMk id="24" creationId="{C9463DDA-78A8-4BEA-8684-20B0C28C0607}"/>
          </ac:spMkLst>
        </pc:spChg>
        <pc:spChg chg="add">
          <ac:chgData name="Kumar Sista" userId="5cd2f21a-72aa-4a9a-9132-ed9405a2d9c9" providerId="ADAL" clId="{60B1DFD1-6DC0-4C25-A00A-A7FD8B15B787}" dt="2019-11-13T06:20:38.924" v="652"/>
          <ac:spMkLst>
            <pc:docMk/>
            <pc:sldMk cId="2300325541" sldId="284"/>
            <ac:spMk id="26" creationId="{CD2B7733-6FA5-495B-B7B8-483CAED9EE2E}"/>
          </ac:spMkLst>
        </pc:spChg>
        <pc:picChg chg="del">
          <ac:chgData name="Kumar Sista" userId="5cd2f21a-72aa-4a9a-9132-ed9405a2d9c9" providerId="ADAL" clId="{60B1DFD1-6DC0-4C25-A00A-A7FD8B15B787}" dt="2019-11-13T06:08:52.711" v="443" actId="478"/>
          <ac:picMkLst>
            <pc:docMk/>
            <pc:sldMk cId="2300325541" sldId="284"/>
            <ac:picMk id="5" creationId="{D16EF490-0FE3-4840-8CF9-B1B5C2387AC0}"/>
          </ac:picMkLst>
        </pc:picChg>
        <pc:picChg chg="del">
          <ac:chgData name="Kumar Sista" userId="5cd2f21a-72aa-4a9a-9132-ed9405a2d9c9" providerId="ADAL" clId="{60B1DFD1-6DC0-4C25-A00A-A7FD8B15B787}" dt="2019-11-13T06:08:57.107" v="444" actId="478"/>
          <ac:picMkLst>
            <pc:docMk/>
            <pc:sldMk cId="2300325541" sldId="284"/>
            <ac:picMk id="6" creationId="{5194A145-FCD0-4573-97A6-DB0B9507DC76}"/>
          </ac:picMkLst>
        </pc:picChg>
        <pc:picChg chg="del">
          <ac:chgData name="Kumar Sista" userId="5cd2f21a-72aa-4a9a-9132-ed9405a2d9c9" providerId="ADAL" clId="{60B1DFD1-6DC0-4C25-A00A-A7FD8B15B787}" dt="2019-11-13T06:08:57.107" v="444" actId="478"/>
          <ac:picMkLst>
            <pc:docMk/>
            <pc:sldMk cId="2300325541" sldId="284"/>
            <ac:picMk id="7" creationId="{3D385B6B-3D3B-4CCC-A075-73A375236B3C}"/>
          </ac:picMkLst>
        </pc:picChg>
        <pc:picChg chg="del">
          <ac:chgData name="Kumar Sista" userId="5cd2f21a-72aa-4a9a-9132-ed9405a2d9c9" providerId="ADAL" clId="{60B1DFD1-6DC0-4C25-A00A-A7FD8B15B787}" dt="2019-11-13T06:09:03.072" v="445" actId="478"/>
          <ac:picMkLst>
            <pc:docMk/>
            <pc:sldMk cId="2300325541" sldId="284"/>
            <ac:picMk id="8" creationId="{B7E7DA8E-1ACC-4201-A19F-0387F62D6B0A}"/>
          </ac:picMkLst>
        </pc:picChg>
        <pc:picChg chg="del">
          <ac:chgData name="Kumar Sista" userId="5cd2f21a-72aa-4a9a-9132-ed9405a2d9c9" providerId="ADAL" clId="{60B1DFD1-6DC0-4C25-A00A-A7FD8B15B787}" dt="2019-11-13T06:09:03.072" v="445" actId="478"/>
          <ac:picMkLst>
            <pc:docMk/>
            <pc:sldMk cId="2300325541" sldId="284"/>
            <ac:picMk id="9" creationId="{D7F859A2-CF94-448D-80CE-C06AF3348425}"/>
          </ac:picMkLst>
        </pc:picChg>
        <pc:cxnChg chg="add del mod">
          <ac:chgData name="Kumar Sista" userId="5cd2f21a-72aa-4a9a-9132-ed9405a2d9c9" providerId="ADAL" clId="{60B1DFD1-6DC0-4C25-A00A-A7FD8B15B787}" dt="2019-11-13T06:20:38.021" v="651" actId="478"/>
          <ac:cxnSpMkLst>
            <pc:docMk/>
            <pc:sldMk cId="2300325541" sldId="284"/>
            <ac:cxnSpMk id="16" creationId="{D6827AA4-7B2C-4A37-A05E-50429EF47B51}"/>
          </ac:cxnSpMkLst>
        </pc:cxnChg>
      </pc:sldChg>
      <pc:sldChg chg="addSp delSp modSp add del mod ord delAnim modAnim">
        <pc:chgData name="Kumar Sista" userId="5cd2f21a-72aa-4a9a-9132-ed9405a2d9c9" providerId="ADAL" clId="{60B1DFD1-6DC0-4C25-A00A-A7FD8B15B787}" dt="2019-11-13T06:57:29.318" v="693" actId="47"/>
        <pc:sldMkLst>
          <pc:docMk/>
          <pc:sldMk cId="2453419550" sldId="285"/>
        </pc:sldMkLst>
        <pc:spChg chg="add del mod">
          <ac:chgData name="Kumar Sista" userId="5cd2f21a-72aa-4a9a-9132-ed9405a2d9c9" providerId="ADAL" clId="{60B1DFD1-6DC0-4C25-A00A-A7FD8B15B787}" dt="2019-11-13T06:16:52.613" v="548" actId="478"/>
          <ac:spMkLst>
            <pc:docMk/>
            <pc:sldMk cId="2453419550" sldId="285"/>
            <ac:spMk id="11" creationId="{0617F850-41CB-4940-907E-536026626A6C}"/>
          </ac:spMkLst>
        </pc:spChg>
        <pc:spChg chg="add del mod">
          <ac:chgData name="Kumar Sista" userId="5cd2f21a-72aa-4a9a-9132-ed9405a2d9c9" providerId="ADAL" clId="{60B1DFD1-6DC0-4C25-A00A-A7FD8B15B787}" dt="2019-11-13T06:18:00.958" v="568" actId="478"/>
          <ac:spMkLst>
            <pc:docMk/>
            <pc:sldMk cId="2453419550" sldId="285"/>
            <ac:spMk id="12" creationId="{B74D46B9-A89B-47EE-A0AA-06990276790E}"/>
          </ac:spMkLst>
        </pc:spChg>
        <pc:spChg chg="add mod">
          <ac:chgData name="Kumar Sista" userId="5cd2f21a-72aa-4a9a-9132-ed9405a2d9c9" providerId="ADAL" clId="{60B1DFD1-6DC0-4C25-A00A-A7FD8B15B787}" dt="2019-11-13T06:19:30.986" v="607" actId="1076"/>
          <ac:spMkLst>
            <pc:docMk/>
            <pc:sldMk cId="2453419550" sldId="285"/>
            <ac:spMk id="13" creationId="{614E4097-9AEF-48EC-8156-FC1B0EA11972}"/>
          </ac:spMkLst>
        </pc:spChg>
        <pc:spChg chg="add mod">
          <ac:chgData name="Kumar Sista" userId="5cd2f21a-72aa-4a9a-9132-ed9405a2d9c9" providerId="ADAL" clId="{60B1DFD1-6DC0-4C25-A00A-A7FD8B15B787}" dt="2019-11-13T06:19:05.418" v="602" actId="1076"/>
          <ac:spMkLst>
            <pc:docMk/>
            <pc:sldMk cId="2453419550" sldId="285"/>
            <ac:spMk id="14" creationId="{C4D79408-786C-4A99-BEF6-F13D48FB1900}"/>
          </ac:spMkLst>
        </pc:spChg>
        <pc:spChg chg="add del mod">
          <ac:chgData name="Kumar Sista" userId="5cd2f21a-72aa-4a9a-9132-ed9405a2d9c9" providerId="ADAL" clId="{60B1DFD1-6DC0-4C25-A00A-A7FD8B15B787}" dt="2019-11-13T06:19:13.802" v="604" actId="478"/>
          <ac:spMkLst>
            <pc:docMk/>
            <pc:sldMk cId="2453419550" sldId="285"/>
            <ac:spMk id="15" creationId="{98107735-2D3F-4CD6-A371-0BDA54BCE508}"/>
          </ac:spMkLst>
        </pc:spChg>
        <pc:spChg chg="add mod">
          <ac:chgData name="Kumar Sista" userId="5cd2f21a-72aa-4a9a-9132-ed9405a2d9c9" providerId="ADAL" clId="{60B1DFD1-6DC0-4C25-A00A-A7FD8B15B787}" dt="2019-11-13T06:20:20.873" v="650" actId="20577"/>
          <ac:spMkLst>
            <pc:docMk/>
            <pc:sldMk cId="2453419550" sldId="285"/>
            <ac:spMk id="16" creationId="{11B829EA-C26E-47BF-A5D5-7109C4D3BAC2}"/>
          </ac:spMkLst>
        </pc:spChg>
        <pc:spChg chg="add del mod">
          <ac:chgData name="Kumar Sista" userId="5cd2f21a-72aa-4a9a-9132-ed9405a2d9c9" providerId="ADAL" clId="{60B1DFD1-6DC0-4C25-A00A-A7FD8B15B787}" dt="2019-11-13T06:18:31.627" v="584" actId="478"/>
          <ac:spMkLst>
            <pc:docMk/>
            <pc:sldMk cId="2453419550" sldId="285"/>
            <ac:spMk id="18" creationId="{752198A6-228E-4920-8659-807AA55EDECB}"/>
          </ac:spMkLst>
        </pc:spChg>
        <pc:spChg chg="add mod">
          <ac:chgData name="Kumar Sista" userId="5cd2f21a-72aa-4a9a-9132-ed9405a2d9c9" providerId="ADAL" clId="{60B1DFD1-6DC0-4C25-A00A-A7FD8B15B787}" dt="2019-11-13T06:19:39.386" v="608" actId="207"/>
          <ac:spMkLst>
            <pc:docMk/>
            <pc:sldMk cId="2453419550" sldId="285"/>
            <ac:spMk id="19" creationId="{E425E589-3632-4F6E-B9F3-CBF7A214DB3D}"/>
          </ac:spMkLst>
        </pc:spChg>
        <pc:spChg chg="add mod">
          <ac:chgData name="Kumar Sista" userId="5cd2f21a-72aa-4a9a-9132-ed9405a2d9c9" providerId="ADAL" clId="{60B1DFD1-6DC0-4C25-A00A-A7FD8B15B787}" dt="2019-11-13T06:19:39.386" v="608" actId="207"/>
          <ac:spMkLst>
            <pc:docMk/>
            <pc:sldMk cId="2453419550" sldId="285"/>
            <ac:spMk id="20" creationId="{2DECF216-AC65-47D3-B00F-C19325E487FA}"/>
          </ac:spMkLst>
        </pc:spChg>
        <pc:spChg chg="add mod">
          <ac:chgData name="Kumar Sista" userId="5cd2f21a-72aa-4a9a-9132-ed9405a2d9c9" providerId="ADAL" clId="{60B1DFD1-6DC0-4C25-A00A-A7FD8B15B787}" dt="2019-11-13T06:19:23.231" v="606" actId="1076"/>
          <ac:spMkLst>
            <pc:docMk/>
            <pc:sldMk cId="2453419550" sldId="285"/>
            <ac:spMk id="21" creationId="{BC48EB7D-351E-4DFF-B606-FDB748A0A595}"/>
          </ac:spMkLst>
        </pc:spChg>
        <pc:picChg chg="del">
          <ac:chgData name="Kumar Sista" userId="5cd2f21a-72aa-4a9a-9132-ed9405a2d9c9" providerId="ADAL" clId="{60B1DFD1-6DC0-4C25-A00A-A7FD8B15B787}" dt="2019-11-13T06:16:18.688" v="545" actId="478"/>
          <ac:picMkLst>
            <pc:docMk/>
            <pc:sldMk cId="2453419550" sldId="285"/>
            <ac:picMk id="9" creationId="{D7F859A2-CF94-448D-80CE-C06AF3348425}"/>
          </ac:picMkLst>
        </pc:picChg>
        <pc:cxnChg chg="add del mod">
          <ac:chgData name="Kumar Sista" userId="5cd2f21a-72aa-4a9a-9132-ed9405a2d9c9" providerId="ADAL" clId="{60B1DFD1-6DC0-4C25-A00A-A7FD8B15B787}" dt="2019-11-13T06:20:05.059" v="614" actId="478"/>
          <ac:cxnSpMkLst>
            <pc:docMk/>
            <pc:sldMk cId="2453419550" sldId="285"/>
            <ac:cxnSpMk id="17" creationId="{9C983098-00A4-47FC-B142-AA439F0DA665}"/>
          </ac:cxnSpMkLst>
        </pc:cxnChg>
      </pc:sldChg>
      <pc:sldChg chg="delSp add setBg modAnim delDesignElem">
        <pc:chgData name="Kumar Sista" userId="5cd2f21a-72aa-4a9a-9132-ed9405a2d9c9" providerId="ADAL" clId="{60B1DFD1-6DC0-4C25-A00A-A7FD8B15B787}" dt="2019-11-13T17:43:05.367" v="816"/>
        <pc:sldMkLst>
          <pc:docMk/>
          <pc:sldMk cId="3166868717" sldId="285"/>
        </pc:sldMkLst>
        <pc:spChg chg="del">
          <ac:chgData name="Kumar Sista" userId="5cd2f21a-72aa-4a9a-9132-ed9405a2d9c9" providerId="ADAL" clId="{60B1DFD1-6DC0-4C25-A00A-A7FD8B15B787}" dt="2019-11-13T17:42:53.146" v="814"/>
          <ac:spMkLst>
            <pc:docMk/>
            <pc:sldMk cId="3166868717" sldId="285"/>
            <ac:spMk id="1033" creationId="{71B2258F-86CA-4D4D-8270-BC05FCDEBF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0402F-2639-477F-8C3A-AD9C0BE9286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100AC-023E-42DF-89D4-5020DDB4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00AC-023E-42DF-89D4-5020DDB47E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00AC-023E-42DF-89D4-5020DDB47E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D4FF2-BB09-42B3-ACA9-B45071A733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7022" y="17455"/>
            <a:ext cx="1152533" cy="1104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20F35-43B0-4748-8BA9-08EE198B2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7021" y="973318"/>
            <a:ext cx="1152533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DF845E83-F6CF-4ED8-A729-92AD9FF8A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F293943C-3BD9-4E80-8C99-64C78217F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2A4379A-30A4-48C5-87E1-5DA916B46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CCA79E6-A8CE-4B46-8857-C9D77F95E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143576B-1D7A-4CE1-87F5-C177A9600B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2CEB504-B973-450E-B252-9A2E5A9D0D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FEA2D43-54B7-46CF-A77B-01B15C238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9F4BA0A-D0D4-4E8E-B541-74F1FDCCD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Chester County Cloud, Data &amp; AI/ML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292E5B3-9178-460F-89FB-EDEAEC313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BC6A-7118-45A0-B15F-9EBDCB3094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Chester County Cloud, Data &amp; AI/ML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ACC0-97D2-4BAA-BFE3-9ADA38D8F6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D563726B-DE1C-4765-80E3-E817B523EA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3CDAIM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groups/8837487/" TargetMode="External"/><Relationship Id="rId4" Type="http://schemas.openxmlformats.org/officeDocument/2006/relationships/hyperlink" Target="https://github.com/3CDAI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AI/our-approach-to-ai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_Navy_100813-N-3589B-096_Sailors_participate_in_a_community_plant_schrubs_with_local_children_during_a_community_service_project_at_the_Village_of_Hope_orphanage_in_Vietnam.jpg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loudnh" TargetMode="External"/><Relationship Id="rId2" Type="http://schemas.openxmlformats.org/officeDocument/2006/relationships/hyperlink" Target="http://www.linkedin.com/in/kumarsis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groups/8837487" TargetMode="External"/><Relationship Id="rId4" Type="http://schemas.openxmlformats.org/officeDocument/2006/relationships/hyperlink" Target="https://www.github.com/3CDAI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linkedin.com/in/kumarsis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read.theheretic.org/the-overview-effect-and-why-it-is-important-b0720d6216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artificial%20intelligence&amp;qs=n&amp;form=QBRE&amp;sp=-1&amp;pq=artificial%20intelligence&amp;sc=6-23&amp;sk=&amp;cvid=6B143A5636D144C588F5E9F9DC0FA949" TargetMode="External"/><Relationship Id="rId2" Type="http://schemas.openxmlformats.org/officeDocument/2006/relationships/hyperlink" Target="https://www.bing.com/search?q=intelligence&amp;PC=U531&amp;cvid=5f91a83f70384af3a5d19571850c71c0&amp;FORM=ANAB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D4AD5-A1F3-4A5D-9673-8BFCF72D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62" y="0"/>
            <a:ext cx="5726875" cy="4460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C4905E-F4F1-49CE-875A-2256AABA09C4}"/>
              </a:ext>
            </a:extLst>
          </p:cNvPr>
          <p:cNvSpPr/>
          <p:nvPr/>
        </p:nvSpPr>
        <p:spPr>
          <a:xfrm>
            <a:off x="1654175" y="711200"/>
            <a:ext cx="8883650" cy="538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Welcome to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Chester County Cloud, Data &amp; AI/ML Group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(3CDAIML)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meetup.com/3CDAIML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github.com/3CDAIML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Linkedin.com/8837487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9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72566-C784-4FBE-B81E-B7362825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9" y="1327117"/>
            <a:ext cx="2133616" cy="215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EF490-0FE3-4840-8CF9-B1B5C238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36" y="1346167"/>
            <a:ext cx="2124091" cy="213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4A145-FCD0-4573-97A6-DB0B9507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68" y="1346167"/>
            <a:ext cx="2124091" cy="2143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85B6B-3D3B-4CCC-A075-73A37523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000" y="1355692"/>
            <a:ext cx="2114565" cy="2133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7DA8E-1ACC-4201-A19F-0387F62D6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79" y="3872027"/>
            <a:ext cx="10863186" cy="110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859A2-CF94-448D-80CE-C06AF3348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378" y="5405984"/>
            <a:ext cx="10863185" cy="1133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9996DF-072D-4FF6-9DC4-BCDEE6885DA6}"/>
              </a:ext>
            </a:extLst>
          </p:cNvPr>
          <p:cNvSpPr txBox="1"/>
          <p:nvPr/>
        </p:nvSpPr>
        <p:spPr>
          <a:xfrm>
            <a:off x="0" y="14609"/>
            <a:ext cx="5120114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Responsible AI Principles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AD8D2-08CC-4CDB-A2D5-30E0706B2FC8}"/>
              </a:ext>
            </a:extLst>
          </p:cNvPr>
          <p:cNvSpPr/>
          <p:nvPr/>
        </p:nvSpPr>
        <p:spPr>
          <a:xfrm>
            <a:off x="140445" y="6561388"/>
            <a:ext cx="33265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https://www.microsoft.com/en-us/AI/our-approach-to-ai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775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C598BF7-9708-4E89-B7BF-DB901B8EA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7" b="5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136785-B4BF-4BD6-9586-D8B3768E90F9}"/>
              </a:ext>
            </a:extLst>
          </p:cNvPr>
          <p:cNvSpPr txBox="1"/>
          <p:nvPr/>
        </p:nvSpPr>
        <p:spPr>
          <a:xfrm>
            <a:off x="7351160" y="965771"/>
            <a:ext cx="4628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rush Script MT" panose="030608020404060703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835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58D0-F37F-4C02-B2B4-FC4A2118BB6C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GET INVOLVED…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158B82-4670-417F-82D4-2BE2DE018A82}"/>
              </a:ext>
            </a:extLst>
          </p:cNvPr>
          <p:cNvSpPr txBox="1"/>
          <p:nvPr/>
        </p:nvSpPr>
        <p:spPr>
          <a:xfrm>
            <a:off x="296141" y="2575034"/>
            <a:ext cx="5799859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Come – support speakers – interact – enjoy!</a:t>
            </a:r>
          </a:p>
          <a:p>
            <a:pPr marL="457200" indent="-228600" defTabSz="9144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SPEAK!!</a:t>
            </a:r>
            <a:r>
              <a:rPr lang="en-US" sz="3200" dirty="0"/>
              <a:t>  (We’ll help)</a:t>
            </a:r>
          </a:p>
          <a:p>
            <a:pPr marL="457200" indent="-228600" defTabSz="9144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Refer speakers</a:t>
            </a:r>
          </a:p>
          <a:p>
            <a:pPr marL="457200" indent="-228600" defTabSz="9144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Co-organize</a:t>
            </a:r>
          </a:p>
        </p:txBody>
      </p:sp>
      <p:pic>
        <p:nvPicPr>
          <p:cNvPr id="7" name="Picture 6" descr="A group of people that are standing in the grass&#10;&#10;Description automatically generated">
            <a:extLst>
              <a:ext uri="{FF2B5EF4-FFF2-40B4-BE49-F238E27FC236}">
                <a16:creationId xmlns:a16="http://schemas.microsoft.com/office/drawing/2014/main" id="{88DE59B7-46C5-4CCC-A82F-7320F1C0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75" r="1750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98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D0635-6E2B-4A8B-AE8B-72D978789A7B}"/>
              </a:ext>
            </a:extLst>
          </p:cNvPr>
          <p:cNvSpPr/>
          <p:nvPr/>
        </p:nvSpPr>
        <p:spPr>
          <a:xfrm>
            <a:off x="1058141" y="3721027"/>
            <a:ext cx="3680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Contact</a:t>
            </a:r>
          </a:p>
          <a:p>
            <a:r>
              <a:rPr lang="en-US" sz="2400" dirty="0"/>
              <a:t>Kumar Sista</a:t>
            </a:r>
          </a:p>
          <a:p>
            <a:r>
              <a:rPr lang="en-US" sz="2400" dirty="0"/>
              <a:t>LinkedIn: </a:t>
            </a:r>
            <a:r>
              <a:rPr lang="en-US" sz="2400" dirty="0" err="1">
                <a:hlinkClick r:id="rId2"/>
              </a:rPr>
              <a:t>kumarsista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6FA49-6538-4A29-BCC3-2714C0041636}"/>
              </a:ext>
            </a:extLst>
          </p:cNvPr>
          <p:cNvSpPr txBox="1"/>
          <p:nvPr/>
        </p:nvSpPr>
        <p:spPr>
          <a:xfrm>
            <a:off x="3054061" y="1138414"/>
            <a:ext cx="60838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F0000"/>
                </a:solidFill>
                <a:latin typeface="Brush Script MT" panose="03060802040406070304" pitchFamily="66" charset="0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70021-F3AB-4A49-951A-90D061A6E467}"/>
              </a:ext>
            </a:extLst>
          </p:cNvPr>
          <p:cNvSpPr/>
          <p:nvPr/>
        </p:nvSpPr>
        <p:spPr>
          <a:xfrm>
            <a:off x="5391150" y="3721027"/>
            <a:ext cx="671945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Resources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Meetup: </a:t>
            </a:r>
            <a:r>
              <a:rPr lang="en-US" sz="2400" dirty="0">
                <a:hlinkClick r:id="rId3"/>
              </a:rPr>
              <a:t>meetup.om/3CDAIML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session materials: </a:t>
            </a:r>
            <a:r>
              <a:rPr lang="en-US" sz="2400" dirty="0">
                <a:hlinkClick r:id="rId4"/>
              </a:rPr>
              <a:t>github.com/3CDAIML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LinkedIn Group: </a:t>
            </a:r>
            <a:r>
              <a:rPr lang="en-US" sz="2400" dirty="0">
                <a:hlinkClick r:id="rId5"/>
              </a:rPr>
              <a:t>3CDAIML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8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ame, sitting, black, man&#10;&#10;Description automatically generated">
            <a:extLst>
              <a:ext uri="{FF2B5EF4-FFF2-40B4-BE49-F238E27FC236}">
                <a16:creationId xmlns:a16="http://schemas.microsoft.com/office/drawing/2014/main" id="{C4767B12-639E-4104-BFD1-40712D07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F6D95F-AEFF-4D08-892F-00C9CE7A2CBA}"/>
              </a:ext>
            </a:extLst>
          </p:cNvPr>
          <p:cNvSpPr txBox="1"/>
          <p:nvPr/>
        </p:nvSpPr>
        <p:spPr>
          <a:xfrm>
            <a:off x="1805" y="6858000"/>
            <a:ext cx="1218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read.theheretic.org/the-overview-effect-and-why-it-is-important-b0720d6216aa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7E5592-2BA2-419E-A1F3-86084F56B7E4}"/>
              </a:ext>
            </a:extLst>
          </p:cNvPr>
          <p:cNvSpPr/>
          <p:nvPr/>
        </p:nvSpPr>
        <p:spPr>
          <a:xfrm>
            <a:off x="1654175" y="1781174"/>
            <a:ext cx="8883650" cy="227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Session 1</a:t>
            </a: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algn="ctr"/>
            <a:r>
              <a:rPr lang="en-US" sz="6000" b="1" dirty="0">
                <a:solidFill>
                  <a:schemeClr val="tx1"/>
                </a:solidFill>
              </a:rPr>
              <a:t>Artificial Intelligence</a:t>
            </a: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C9651B5B-D410-44B9-B1E7-AEB72A01A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55" y="0"/>
            <a:ext cx="1259145" cy="1259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241C2A-61D5-4F70-BEE5-B5462548D2E3}"/>
              </a:ext>
            </a:extLst>
          </p:cNvPr>
          <p:cNvSpPr/>
          <p:nvPr/>
        </p:nvSpPr>
        <p:spPr>
          <a:xfrm>
            <a:off x="0" y="2110"/>
            <a:ext cx="4010667" cy="14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Kumar Sista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Cloud Solution Architect, Microsoft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LinkedIn: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kumarsista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November 13, 2019</a:t>
            </a:r>
          </a:p>
        </p:txBody>
      </p:sp>
    </p:spTree>
    <p:extLst>
      <p:ext uri="{BB962C8B-B14F-4D97-AF65-F5344CB8AC3E}">
        <p14:creationId xmlns:p14="http://schemas.microsoft.com/office/powerpoint/2010/main" val="21383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DCCA48-5A34-498E-A1EF-A84B5F77C07F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Agenda for today…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8944C3-2652-498B-B735-F9D0D598A285}"/>
              </a:ext>
            </a:extLst>
          </p:cNvPr>
          <p:cNvSpPr txBox="1"/>
          <p:nvPr/>
        </p:nvSpPr>
        <p:spPr>
          <a:xfrm>
            <a:off x="614899" y="2575042"/>
            <a:ext cx="5263949" cy="385173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What is AI…</a:t>
            </a:r>
          </a:p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Technologies of AI</a:t>
            </a:r>
          </a:p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Primary questions &amp; fears…</a:t>
            </a:r>
          </a:p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Responsible Principals &amp; Ethics…</a:t>
            </a:r>
          </a:p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Future can be…</a:t>
            </a:r>
          </a:p>
          <a:p>
            <a:pPr marL="287338"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GET INVOLVED</a:t>
            </a:r>
          </a:p>
        </p:txBody>
      </p:sp>
      <p:pic>
        <p:nvPicPr>
          <p:cNvPr id="7" name="Picture 6" descr="A close up of a book&#10;&#10;Description automatically generated">
            <a:extLst>
              <a:ext uri="{FF2B5EF4-FFF2-40B4-BE49-F238E27FC236}">
                <a16:creationId xmlns:a16="http://schemas.microsoft.com/office/drawing/2014/main" id="{D15E7065-E0B5-4E1F-8772-149B8CF6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4" r="38647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47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AB3371-0328-4C2A-A3B5-1965D5EDCC49}"/>
              </a:ext>
            </a:extLst>
          </p:cNvPr>
          <p:cNvSpPr txBox="1"/>
          <p:nvPr/>
        </p:nvSpPr>
        <p:spPr>
          <a:xfrm>
            <a:off x="0" y="14609"/>
            <a:ext cx="6207020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What is AI?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037AB-F18F-4F56-AE64-542CF152B0EB}"/>
              </a:ext>
            </a:extLst>
          </p:cNvPr>
          <p:cNvSpPr txBox="1"/>
          <p:nvPr/>
        </p:nvSpPr>
        <p:spPr>
          <a:xfrm>
            <a:off x="359596" y="1628454"/>
            <a:ext cx="1137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Intelligence</a:t>
            </a:r>
            <a:r>
              <a:rPr lang="en-US" sz="3200" b="1" dirty="0"/>
              <a:t>:</a:t>
            </a:r>
            <a:r>
              <a:rPr lang="en-US" sz="2800" dirty="0"/>
              <a:t> The ability to acquire and apply knowledge and skills.</a:t>
            </a:r>
            <a:r>
              <a:rPr lang="en-US" dirty="0"/>
              <a:t> </a:t>
            </a:r>
            <a:r>
              <a:rPr lang="en-US" sz="1200" dirty="0">
                <a:hlinkClick r:id="rId2"/>
              </a:rPr>
              <a:t>https://www.bing.com/search?q=intelligence&amp;PC=U531&amp;cvid=5f91a83f70384af3a5d19571850c71c0&amp;FORM=ANAB01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A2B93C-4AC0-4A2D-9425-5E9AAF847FC2}"/>
              </a:ext>
            </a:extLst>
          </p:cNvPr>
          <p:cNvSpPr/>
          <p:nvPr/>
        </p:nvSpPr>
        <p:spPr>
          <a:xfrm>
            <a:off x="359595" y="2828836"/>
            <a:ext cx="11378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theory and development of computer systems able to perform tasks that normally require human intelligence, such as visual perception, speech recognition, decision-making, and translation between languages.</a:t>
            </a:r>
          </a:p>
          <a:p>
            <a:r>
              <a:rPr lang="en-US" sz="1200" dirty="0">
                <a:hlinkClick r:id="rId3"/>
              </a:rPr>
              <a:t>https://www.bing.com/search?q=artificial%20intelligence&amp;qs=n&amp;form=QBRE&amp;sp=-1&amp;pq=artificial%20intelligence&amp;sc=6-23&amp;sk=&amp;cvid=6B143A5636D144C588F5E9F9DC0FA949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165E604-2BDC-40D1-AADA-30C0600F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0436"/>
              </p:ext>
            </p:extLst>
          </p:nvPr>
        </p:nvGraphicFramePr>
        <p:xfrm>
          <a:off x="658776" y="1204392"/>
          <a:ext cx="10525126" cy="53524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77918">
                  <a:extLst>
                    <a:ext uri="{9D8B030D-6E8A-4147-A177-3AD203B41FA5}">
                      <a16:colId xmlns:a16="http://schemas.microsoft.com/office/drawing/2014/main" val="2031633498"/>
                    </a:ext>
                  </a:extLst>
                </a:gridCol>
                <a:gridCol w="5247208">
                  <a:extLst>
                    <a:ext uri="{9D8B030D-6E8A-4147-A177-3AD203B41FA5}">
                      <a16:colId xmlns:a16="http://schemas.microsoft.com/office/drawing/2014/main" val="3837391770"/>
                    </a:ext>
                  </a:extLst>
                </a:gridCol>
              </a:tblGrid>
              <a:tr h="5131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Human</a:t>
                      </a:r>
                      <a:endParaRPr lang="en-US" sz="18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886" marR="126886" marT="126886" marB="12688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Computer</a:t>
                      </a:r>
                      <a:endParaRPr lang="en-US" sz="18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886" marR="126886" marT="126886" marB="12688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4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70901"/>
                  </a:ext>
                </a:extLst>
              </a:tr>
              <a:tr h="470890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Hearing &amp; Speech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recognition / Voice recognition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52911"/>
                  </a:ext>
                </a:extLst>
              </a:tr>
              <a:tr h="654171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Read, Understand &amp; Write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 (NLP) &amp; Natural Language Generation (NLG)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23165"/>
                  </a:ext>
                </a:extLst>
              </a:tr>
              <a:tr h="470890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 &amp; Motion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Kinematics and Robotics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4266"/>
                  </a:ext>
                </a:extLst>
              </a:tr>
              <a:tr h="654171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Thinking, Reasoning, Decision Making based on inputs and experience, Learning, Extract information from data, Cognitive Functions</a:t>
                      </a:r>
                    </a:p>
                  </a:txBody>
                  <a:tcPr marL="126886" marR="126886" marT="126886" marB="1268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AI – just starting</a:t>
                      </a:r>
                    </a:p>
                  </a:txBody>
                  <a:tcPr marL="126886" marR="126886" marT="126886" marB="12688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339630"/>
                  </a:ext>
                </a:extLst>
              </a:tr>
              <a:tr h="470890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Smell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still, may be possible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08193"/>
                  </a:ext>
                </a:extLst>
              </a:tr>
              <a:tr h="470890"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 algn="l" defTabSz="914400" rtl="0" eaLnBrk="1" fontAlgn="ctr" latinLnBrk="0" hangingPunct="1"/>
                      <a:r>
                        <a:rPr lang="en-US" sz="20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still, is it really possible?</a:t>
                      </a:r>
                    </a:p>
                  </a:txBody>
                  <a:tcPr marL="126886" marR="126886" marT="126886" marB="1268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51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AB3371-0328-4C2A-A3B5-1965D5EDCC49}"/>
              </a:ext>
            </a:extLst>
          </p:cNvPr>
          <p:cNvSpPr txBox="1"/>
          <p:nvPr/>
        </p:nvSpPr>
        <p:spPr>
          <a:xfrm>
            <a:off x="0" y="14609"/>
            <a:ext cx="6207020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AI compared to Human</a:t>
            </a:r>
          </a:p>
        </p:txBody>
      </p:sp>
    </p:spTree>
    <p:extLst>
      <p:ext uri="{BB962C8B-B14F-4D97-AF65-F5344CB8AC3E}">
        <p14:creationId xmlns:p14="http://schemas.microsoft.com/office/powerpoint/2010/main" val="342868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8564B69-4937-4999-9C19-26F7F4F6E58E}"/>
              </a:ext>
            </a:extLst>
          </p:cNvPr>
          <p:cNvSpPr txBox="1"/>
          <p:nvPr/>
        </p:nvSpPr>
        <p:spPr>
          <a:xfrm>
            <a:off x="0" y="14609"/>
            <a:ext cx="6207020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Technologies of 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E6388F-4C2B-4B1D-AB66-285F78D94AC0}"/>
              </a:ext>
            </a:extLst>
          </p:cNvPr>
          <p:cNvSpPr txBox="1"/>
          <p:nvPr/>
        </p:nvSpPr>
        <p:spPr>
          <a:xfrm>
            <a:off x="574280" y="1544185"/>
            <a:ext cx="101078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Machine Learning &amp; Deep Learning &amp; Artificial Neural Networks (ANN)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Knowledge Mining – Cognitive Search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Cognitive Services – Vision, Speech, Language &amp; Decision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106099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9F5551-9321-4A6A-A70A-27BB8BA394EC}"/>
              </a:ext>
            </a:extLst>
          </p:cNvPr>
          <p:cNvSpPr/>
          <p:nvPr/>
        </p:nvSpPr>
        <p:spPr>
          <a:xfrm>
            <a:off x="5117012" y="1919633"/>
            <a:ext cx="1453348" cy="3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Strong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81A7A-2F02-4067-A3E2-5E937DC85103}"/>
              </a:ext>
            </a:extLst>
          </p:cNvPr>
          <p:cNvSpPr txBox="1"/>
          <p:nvPr/>
        </p:nvSpPr>
        <p:spPr>
          <a:xfrm>
            <a:off x="404723" y="2688699"/>
            <a:ext cx="3367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aka Narrow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Recommendation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Advanced Driver Assistance Systems (ADAS)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Game playing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E7BF0-0D96-41BA-BB67-3D9918853A0F}"/>
              </a:ext>
            </a:extLst>
          </p:cNvPr>
          <p:cNvSpPr txBox="1"/>
          <p:nvPr/>
        </p:nvSpPr>
        <p:spPr>
          <a:xfrm>
            <a:off x="4548284" y="2688699"/>
            <a:ext cx="3367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aka Broad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Terminator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Wall-E, Eve and Ship’s computer in Wall-E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Andrew in Bicentennial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CA34B-607B-4F13-928A-12C3E5D58887}"/>
              </a:ext>
            </a:extLst>
          </p:cNvPr>
          <p:cNvSpPr txBox="1"/>
          <p:nvPr/>
        </p:nvSpPr>
        <p:spPr>
          <a:xfrm>
            <a:off x="8691846" y="2688699"/>
            <a:ext cx="3095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intelligent than Humans in all aspects including, creativity, wisdom, problem-solving,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D4783-4A21-45FD-8BB0-13B72B5382B1}"/>
              </a:ext>
            </a:extLst>
          </p:cNvPr>
          <p:cNvSpPr/>
          <p:nvPr/>
        </p:nvSpPr>
        <p:spPr>
          <a:xfrm>
            <a:off x="9512887" y="1919632"/>
            <a:ext cx="1453348" cy="3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Super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ACCBE-2CEC-40D5-9365-D058B7D16F5B}"/>
              </a:ext>
            </a:extLst>
          </p:cNvPr>
          <p:cNvSpPr/>
          <p:nvPr/>
        </p:nvSpPr>
        <p:spPr>
          <a:xfrm>
            <a:off x="1225764" y="1919632"/>
            <a:ext cx="1453348" cy="3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Weak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FC41B-99CA-42BB-A0C7-D27570CD0CB6}"/>
              </a:ext>
            </a:extLst>
          </p:cNvPr>
          <p:cNvSpPr txBox="1"/>
          <p:nvPr/>
        </p:nvSpPr>
        <p:spPr>
          <a:xfrm>
            <a:off x="0" y="14609"/>
            <a:ext cx="6207020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Types of AI</a:t>
            </a:r>
          </a:p>
        </p:txBody>
      </p:sp>
    </p:spTree>
    <p:extLst>
      <p:ext uri="{BB962C8B-B14F-4D97-AF65-F5344CB8AC3E}">
        <p14:creationId xmlns:p14="http://schemas.microsoft.com/office/powerpoint/2010/main" val="3453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9" grpId="0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09996DF-072D-4FF6-9DC4-BCDEE6885DA6}"/>
              </a:ext>
            </a:extLst>
          </p:cNvPr>
          <p:cNvSpPr txBox="1"/>
          <p:nvPr/>
        </p:nvSpPr>
        <p:spPr>
          <a:xfrm>
            <a:off x="0" y="14609"/>
            <a:ext cx="6431078" cy="97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31775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Primary Questions &amp; Fears…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EF7C6-75ED-419D-B06E-25C1FE1E4E99}"/>
              </a:ext>
            </a:extLst>
          </p:cNvPr>
          <p:cNvSpPr txBox="1"/>
          <p:nvPr/>
        </p:nvSpPr>
        <p:spPr>
          <a:xfrm>
            <a:off x="1544372" y="1762018"/>
            <a:ext cx="363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AI take over the world?</a:t>
            </a:r>
          </a:p>
        </p:txBody>
      </p:sp>
      <p:pic>
        <p:nvPicPr>
          <p:cNvPr id="15" name="Picture 14" descr="A picture containing indoor, sitting, glass, metal&#10;&#10;Description automatically generated">
            <a:extLst>
              <a:ext uri="{FF2B5EF4-FFF2-40B4-BE49-F238E27FC236}">
                <a16:creationId xmlns:a16="http://schemas.microsoft.com/office/drawing/2014/main" id="{71604CD7-9342-43D7-9DCC-E5D97550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0" y="2416353"/>
            <a:ext cx="5491217" cy="36608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75BB26-6F18-4F51-B767-2C62F2528D7C}"/>
              </a:ext>
            </a:extLst>
          </p:cNvPr>
          <p:cNvSpPr txBox="1"/>
          <p:nvPr/>
        </p:nvSpPr>
        <p:spPr>
          <a:xfrm>
            <a:off x="7686240" y="1762017"/>
            <a:ext cx="296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AI eliminate jobs?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861A84-F22D-486F-89F8-731CE794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84" y="2416352"/>
            <a:ext cx="5460629" cy="36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ive without rules">
            <a:extLst>
              <a:ext uri="{FF2B5EF4-FFF2-40B4-BE49-F238E27FC236}">
                <a16:creationId xmlns:a16="http://schemas.microsoft.com/office/drawing/2014/main" id="{BDFADD21-BC75-4769-8B4D-C3D9DD89F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 b="100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9996DF-072D-4FF6-9DC4-BCDEE6885DA6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31775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Principles, Values &amp; Ethics for AI…</a:t>
            </a:r>
          </a:p>
        </p:txBody>
      </p:sp>
    </p:spTree>
    <p:extLst>
      <p:ext uri="{BB962C8B-B14F-4D97-AF65-F5344CB8AC3E}">
        <p14:creationId xmlns:p14="http://schemas.microsoft.com/office/powerpoint/2010/main" val="31668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3e0479b-5473-411a-9d16-1a6eb61c56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2CC65FCF100B45B95F03C63F2F693C" ma:contentTypeVersion="12" ma:contentTypeDescription="Create a new document." ma:contentTypeScope="" ma:versionID="2861508033d40042f1606bc89c865f71">
  <xsd:schema xmlns:xsd="http://www.w3.org/2001/XMLSchema" xmlns:xs="http://www.w3.org/2001/XMLSchema" xmlns:p="http://schemas.microsoft.com/office/2006/metadata/properties" xmlns:ns3="23e0479b-5473-411a-9d16-1a6eb61c5621" xmlns:ns4="bc6c4561-7c90-49ec-a23f-05703ef7aec3" targetNamespace="http://schemas.microsoft.com/office/2006/metadata/properties" ma:root="true" ma:fieldsID="155a74d5faf6609d8182307b92f90bb3" ns3:_="" ns4:_="">
    <xsd:import namespace="23e0479b-5473-411a-9d16-1a6eb61c5621"/>
    <xsd:import namespace="bc6c4561-7c90-49ec-a23f-05703ef7ae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79b-5473-411a-9d16-1a6eb61c5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c4561-7c90-49ec-a23f-05703ef7aec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53B34E-B87E-4BB5-BB53-65933B5CC66F}">
  <ds:schemaRefs>
    <ds:schemaRef ds:uri="http://schemas.microsoft.com/office/2006/metadata/properties"/>
    <ds:schemaRef ds:uri="http://schemas.microsoft.com/office/infopath/2007/PartnerControls"/>
    <ds:schemaRef ds:uri="23e0479b-5473-411a-9d16-1a6eb61c5621"/>
  </ds:schemaRefs>
</ds:datastoreItem>
</file>

<file path=customXml/itemProps2.xml><?xml version="1.0" encoding="utf-8"?>
<ds:datastoreItem xmlns:ds="http://schemas.openxmlformats.org/officeDocument/2006/customXml" ds:itemID="{E2EB7AC2-DA49-4EFC-8B2E-7608494F0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e0479b-5473-411a-9d16-1a6eb61c5621"/>
    <ds:schemaRef ds:uri="bc6c4561-7c90-49ec-a23f-05703ef7a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75E1F-2807-4BD2-84D3-5B0CE7FB1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473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Bhargava Sista</dc:creator>
  <cp:lastModifiedBy>Kumar Bhargava Sista</cp:lastModifiedBy>
  <cp:revision>1</cp:revision>
  <dcterms:created xsi:type="dcterms:W3CDTF">2019-11-13T15:35:28Z</dcterms:created>
  <dcterms:modified xsi:type="dcterms:W3CDTF">2019-11-14T02:48:47Z</dcterms:modified>
</cp:coreProperties>
</file>