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88" r:id="rId7"/>
    <p:sldId id="289" r:id="rId8"/>
    <p:sldId id="291" r:id="rId9"/>
    <p:sldId id="292" r:id="rId10"/>
    <p:sldId id="293" r:id="rId11"/>
    <p:sldId id="260" r:id="rId12"/>
    <p:sldId id="290" r:id="rId13"/>
    <p:sldId id="270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odernizr.com/" TargetMode="External"/><Relationship Id="rId2" Type="http://schemas.openxmlformats.org/officeDocument/2006/relationships/hyperlink" Target="http://www.highchar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eaaperta.com/nicescroll/" TargetMode="External"/><Relationship Id="rId5" Type="http://schemas.openxmlformats.org/officeDocument/2006/relationships/hyperlink" Target="https://jqueryui.com/" TargetMode="External"/><Relationship Id="rId4" Type="http://schemas.openxmlformats.org/officeDocument/2006/relationships/hyperlink" Target="http://getbootstrap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summernote.org/" TargetMode="External"/><Relationship Id="rId3" Type="http://schemas.openxmlformats.org/officeDocument/2006/relationships/hyperlink" Target="http://morrisjs.github.io/morris.js/" TargetMode="External"/><Relationship Id="rId7" Type="http://schemas.openxmlformats.org/officeDocument/2006/relationships/hyperlink" Target="http://pixelcog.github.io/parallax.js/" TargetMode="External"/><Relationship Id="rId2" Type="http://schemas.openxmlformats.org/officeDocument/2006/relationships/hyperlink" Target="http://www.flotchart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reejs.org/" TargetMode="External"/><Relationship Id="rId5" Type="http://schemas.openxmlformats.org/officeDocument/2006/relationships/hyperlink" Target="https://github.com/stanlemon/jGrowl" TargetMode="External"/><Relationship Id="rId4" Type="http://schemas.openxmlformats.org/officeDocument/2006/relationships/hyperlink" Target="https://developers.google.com/maps/documentation/javascrip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hpstorm/help/minifying-javascrip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Introduction_to_Object-Oriented_JavaScript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jetbrains.com/phpstorm/help/debugging-javascrip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abien-d.github.io/alertify.j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ÚVOD DO </a:t>
            </a:r>
            <a:r>
              <a:rPr lang="sk-SK" dirty="0" smtClean="0"/>
              <a:t>JavaScript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Js</a:t>
            </a:r>
            <a:r>
              <a:rPr lang="sk-SK" dirty="0" smtClean="0"/>
              <a:t> &amp; </a:t>
            </a:r>
            <a:r>
              <a:rPr lang="sk-SK" dirty="0" err="1" smtClean="0"/>
              <a:t>jquery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100706"/>
            <a:ext cx="1705673" cy="4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práce s JS knižnicami</a:t>
            </a:r>
            <a:endParaRPr lang="sk-SK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98421" y="2352010"/>
            <a:ext cx="6274475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BEGIN HEAD --&gt;</a:t>
            </a:r>
            <a:b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&lt;title&gt;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sk-SK" altLang="sk-SK" sz="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Alertify</a:t>
            </a:r>
            <a: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/alertify.js-0.3.11/alertify.js-0.3.11/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themes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/alertify.core.css"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/alertify.js-0.3.11/alertify.js-0.3.11/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themes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/alertify.default.css"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alertify-button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JS FILES --&gt;</a:t>
            </a:r>
            <a:b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/jquery-1.11.3.js"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/alertify.js-0.3.11/alertify.js-0.3.11/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/alertify.min.js"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sk-SK" altLang="sk-SK" sz="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Alertify</a:t>
            </a:r>
            <a: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sk-SK" altLang="sk-SK" sz="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alertify-button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button.click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alertify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"Show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k-SK" altLang="sk-SK" sz="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k-SK" altLang="sk-SK" sz="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sk-SK" altLang="sk-SK" sz="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user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agreed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sk-SK" altLang="sk-SK" sz="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sk-SK" altLang="sk-SK" sz="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user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canceled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k-SK" altLang="sk-SK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8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Užitočné JS knižnice - 1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221749" cy="3438485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 err="1">
                <a:hlinkClick r:id="rId2"/>
              </a:rPr>
              <a:t>HighCharts</a:t>
            </a:r>
            <a:r>
              <a:rPr lang="sk-SK" sz="2400" dirty="0"/>
              <a:t> - </a:t>
            </a:r>
            <a:r>
              <a:rPr lang="sk-SK" sz="2400" dirty="0" smtClean="0"/>
              <a:t>pokročilé </a:t>
            </a:r>
            <a:r>
              <a:rPr lang="sk-SK" sz="2400" dirty="0"/>
              <a:t>grafy + mapy</a:t>
            </a:r>
          </a:p>
          <a:p>
            <a:r>
              <a:rPr lang="sk-SK" sz="2400" dirty="0" err="1">
                <a:hlinkClick r:id="rId3"/>
              </a:rPr>
              <a:t>Modernizr</a:t>
            </a:r>
            <a:r>
              <a:rPr lang="sk-SK" sz="2400" dirty="0"/>
              <a:t> - detekcia prehliadacom </a:t>
            </a:r>
            <a:r>
              <a:rPr lang="sk-SK" sz="2400" dirty="0" smtClean="0"/>
              <a:t>podporovaných </a:t>
            </a:r>
            <a:r>
              <a:rPr lang="sk-SK" sz="2400" dirty="0"/>
              <a:t>HTML a CSS </a:t>
            </a:r>
            <a:r>
              <a:rPr lang="sk-SK" sz="2400" dirty="0" smtClean="0"/>
              <a:t>technológii</a:t>
            </a:r>
            <a:endParaRPr lang="sk-SK" sz="2400" dirty="0"/>
          </a:p>
          <a:p>
            <a:r>
              <a:rPr lang="sk-SK" sz="2400" dirty="0" err="1">
                <a:hlinkClick r:id="rId4"/>
              </a:rPr>
              <a:t>Bootstrap</a:t>
            </a:r>
            <a:r>
              <a:rPr lang="sk-SK" sz="2400" dirty="0"/>
              <a:t> </a:t>
            </a:r>
            <a:r>
              <a:rPr lang="sk-SK" sz="2400" dirty="0" smtClean="0"/>
              <a:t>– Množstvo pripravených webových </a:t>
            </a:r>
            <a:r>
              <a:rPr lang="sk-SK" sz="2400" dirty="0"/>
              <a:t>prvkov a </a:t>
            </a:r>
            <a:r>
              <a:rPr lang="sk-SK" sz="2400" dirty="0" err="1" smtClean="0"/>
              <a:t>grid</a:t>
            </a:r>
            <a:r>
              <a:rPr lang="sk-SK" sz="2400" dirty="0" smtClean="0"/>
              <a:t> systém pre </a:t>
            </a:r>
            <a:r>
              <a:rPr lang="sk-SK" sz="2400" dirty="0" err="1" smtClean="0"/>
              <a:t>responzívny</a:t>
            </a:r>
            <a:r>
              <a:rPr lang="sk-SK" sz="2400" dirty="0" smtClean="0"/>
              <a:t> dizajn</a:t>
            </a:r>
            <a:endParaRPr lang="sk-SK" sz="2400" dirty="0"/>
          </a:p>
          <a:p>
            <a:r>
              <a:rPr lang="sk-SK" sz="2400" dirty="0" err="1">
                <a:hlinkClick r:id="rId5"/>
              </a:rPr>
              <a:t>jQuery</a:t>
            </a:r>
            <a:r>
              <a:rPr lang="sk-SK" sz="2400" dirty="0">
                <a:hlinkClick r:id="rId5"/>
              </a:rPr>
              <a:t> UI</a:t>
            </a:r>
            <a:r>
              <a:rPr lang="sk-SK" sz="2400" dirty="0"/>
              <a:t> - </a:t>
            </a:r>
            <a:r>
              <a:rPr lang="sk-SK" sz="2400" dirty="0" err="1"/>
              <a:t>mnozstvo</a:t>
            </a:r>
            <a:r>
              <a:rPr lang="sk-SK" sz="2400" dirty="0"/>
              <a:t> </a:t>
            </a:r>
            <a:r>
              <a:rPr lang="sk-SK" sz="2400" dirty="0" err="1"/>
              <a:t>predrobenych</a:t>
            </a:r>
            <a:r>
              <a:rPr lang="sk-SK" sz="2400" dirty="0"/>
              <a:t> prvkov (</a:t>
            </a:r>
            <a:r>
              <a:rPr lang="sk-SK" sz="2400" dirty="0" err="1"/>
              <a:t>zaujimave</a:t>
            </a:r>
            <a:r>
              <a:rPr lang="sk-SK" sz="2400" dirty="0"/>
              <a:t> </a:t>
            </a:r>
            <a:r>
              <a:rPr lang="sk-SK" sz="2400" dirty="0" err="1"/>
              <a:t>date</a:t>
            </a:r>
            <a:r>
              <a:rPr lang="sk-SK" sz="2400" dirty="0"/>
              <a:t> </a:t>
            </a:r>
            <a:r>
              <a:rPr lang="sk-SK" sz="2400" dirty="0" err="1"/>
              <a:t>pickery</a:t>
            </a:r>
            <a:r>
              <a:rPr lang="sk-SK" sz="2400" dirty="0"/>
              <a:t>, </a:t>
            </a:r>
            <a:r>
              <a:rPr lang="sk-SK" sz="2400" dirty="0" err="1"/>
              <a:t>progress</a:t>
            </a:r>
            <a:r>
              <a:rPr lang="sk-SK" sz="2400" dirty="0"/>
              <a:t> bary, a pod</a:t>
            </a:r>
            <a:r>
              <a:rPr lang="sk-SK" sz="2400" dirty="0" smtClean="0"/>
              <a:t>.)</a:t>
            </a:r>
          </a:p>
          <a:p>
            <a:r>
              <a:rPr lang="sk-SK" sz="2400" dirty="0" err="1">
                <a:hlinkClick r:id="rId6"/>
              </a:rPr>
              <a:t>Nicescroll</a:t>
            </a:r>
            <a:r>
              <a:rPr lang="sk-SK" sz="2400" dirty="0">
                <a:hlinkClick r:id="rId6"/>
              </a:rPr>
              <a:t> </a:t>
            </a:r>
            <a:r>
              <a:rPr lang="sk-SK" sz="2400" dirty="0"/>
              <a:t>- </a:t>
            </a:r>
            <a:r>
              <a:rPr lang="sk-SK" sz="2400" dirty="0" err="1"/>
              <a:t>sikovny</a:t>
            </a:r>
            <a:r>
              <a:rPr lang="sk-SK" sz="2400" dirty="0"/>
              <a:t> </a:t>
            </a:r>
            <a:r>
              <a:rPr lang="sk-SK" sz="2400" dirty="0" err="1"/>
              <a:t>scrollbar</a:t>
            </a:r>
            <a:r>
              <a:rPr lang="sk-SK" sz="2400" dirty="0"/>
              <a:t>, </a:t>
            </a:r>
            <a:r>
              <a:rPr lang="sk-SK" sz="2400" dirty="0" err="1"/>
              <a:t>pouzitelny</a:t>
            </a:r>
            <a:r>
              <a:rPr lang="sk-SK" sz="2400" dirty="0"/>
              <a:t> nie len na celu </a:t>
            </a:r>
            <a:r>
              <a:rPr lang="sk-SK" sz="2400" dirty="0" err="1"/>
              <a:t>stranku</a:t>
            </a:r>
            <a:r>
              <a:rPr lang="sk-SK" sz="2400" dirty="0"/>
              <a:t>, </a:t>
            </a:r>
            <a:r>
              <a:rPr lang="sk-SK" sz="2400" dirty="0" err="1"/>
              <a:t>aole</a:t>
            </a:r>
            <a:r>
              <a:rPr lang="sk-SK" sz="2400" dirty="0"/>
              <a:t> aj </a:t>
            </a:r>
            <a:r>
              <a:rPr lang="sk-SK" sz="2400" dirty="0" err="1"/>
              <a:t>jednotlive</a:t>
            </a:r>
            <a:r>
              <a:rPr lang="sk-SK" sz="2400" dirty="0"/>
              <a:t> prvky. </a:t>
            </a:r>
            <a:r>
              <a:rPr lang="sk-SK" sz="2400" dirty="0" err="1"/>
              <a:t>mnozstvo</a:t>
            </a:r>
            <a:r>
              <a:rPr lang="sk-SK" sz="2400" dirty="0"/>
              <a:t> </a:t>
            </a:r>
            <a:r>
              <a:rPr lang="sk-SK" sz="2400" dirty="0" err="1"/>
              <a:t>konfiguracii</a:t>
            </a:r>
            <a:endParaRPr lang="sk-SK" sz="2400" dirty="0" smtClean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4440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Užitočné JS knižnice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221749" cy="3438485"/>
          </a:xfrm>
        </p:spPr>
        <p:txBody>
          <a:bodyPr>
            <a:normAutofit/>
          </a:bodyPr>
          <a:lstStyle/>
          <a:p>
            <a:r>
              <a:rPr lang="sk-SK" sz="2400" dirty="0" smtClean="0">
                <a:hlinkClick r:id="rId2"/>
              </a:rPr>
              <a:t>Flot </a:t>
            </a:r>
            <a:r>
              <a:rPr lang="sk-SK" sz="2400" dirty="0" err="1">
                <a:hlinkClick r:id="rId2"/>
              </a:rPr>
              <a:t>Charts</a:t>
            </a:r>
            <a:r>
              <a:rPr lang="sk-SK" sz="2400" dirty="0">
                <a:hlinkClick r:id="rId2"/>
              </a:rPr>
              <a:t> </a:t>
            </a:r>
            <a:r>
              <a:rPr lang="sk-SK" sz="2400" dirty="0"/>
              <a:t>- </a:t>
            </a:r>
            <a:r>
              <a:rPr lang="sk-SK" sz="2400" dirty="0" err="1"/>
              <a:t>free</a:t>
            </a:r>
            <a:r>
              <a:rPr lang="sk-SK" sz="2400" dirty="0"/>
              <a:t> </a:t>
            </a:r>
            <a:r>
              <a:rPr lang="sk-SK" sz="2400" dirty="0" err="1"/>
              <a:t>interactive</a:t>
            </a:r>
            <a:r>
              <a:rPr lang="sk-SK" sz="2400" dirty="0"/>
              <a:t> </a:t>
            </a:r>
            <a:r>
              <a:rPr lang="sk-SK" sz="2400" dirty="0" err="1"/>
              <a:t>charts</a:t>
            </a:r>
            <a:endParaRPr lang="sk-SK" sz="2400" dirty="0"/>
          </a:p>
          <a:p>
            <a:r>
              <a:rPr lang="sk-SK" sz="2400" dirty="0">
                <a:hlinkClick r:id="rId3"/>
              </a:rPr>
              <a:t>Morris </a:t>
            </a:r>
            <a:r>
              <a:rPr lang="sk-SK" sz="2400" dirty="0" err="1">
                <a:hlinkClick r:id="rId3"/>
              </a:rPr>
              <a:t>Charts</a:t>
            </a:r>
            <a:r>
              <a:rPr lang="sk-SK" sz="2400" dirty="0"/>
              <a:t> - </a:t>
            </a:r>
            <a:r>
              <a:rPr lang="sk-SK" sz="2400" dirty="0" smtClean="0"/>
              <a:t>ďalšie </a:t>
            </a:r>
            <a:r>
              <a:rPr lang="sk-SK" sz="2400" dirty="0" err="1"/>
              <a:t>free</a:t>
            </a:r>
            <a:r>
              <a:rPr lang="sk-SK" sz="2400" dirty="0"/>
              <a:t> </a:t>
            </a:r>
            <a:r>
              <a:rPr lang="sk-SK" sz="2400" dirty="0" err="1"/>
              <a:t>interactive</a:t>
            </a:r>
            <a:r>
              <a:rPr lang="sk-SK" sz="2400" dirty="0"/>
              <a:t> </a:t>
            </a:r>
            <a:r>
              <a:rPr lang="sk-SK" sz="2400" dirty="0" err="1" smtClean="0"/>
              <a:t>charts</a:t>
            </a:r>
            <a:endParaRPr lang="sk-SK" sz="2400" dirty="0"/>
          </a:p>
          <a:p>
            <a:r>
              <a:rPr lang="sk-SK" sz="2400" dirty="0">
                <a:hlinkClick r:id="rId4"/>
              </a:rPr>
              <a:t>Google </a:t>
            </a:r>
            <a:r>
              <a:rPr lang="sk-SK" sz="2400" dirty="0" err="1">
                <a:hlinkClick r:id="rId4"/>
              </a:rPr>
              <a:t>Maps</a:t>
            </a:r>
            <a:r>
              <a:rPr lang="sk-SK" sz="2400" dirty="0"/>
              <a:t> - </a:t>
            </a:r>
            <a:r>
              <a:rPr lang="sk-SK" sz="2400" dirty="0" smtClean="0"/>
              <a:t>najpoužívanejšie </a:t>
            </a:r>
            <a:r>
              <a:rPr lang="sk-SK" sz="2400" dirty="0"/>
              <a:t>mapy, </a:t>
            </a:r>
            <a:r>
              <a:rPr lang="sk-SK" sz="2400" dirty="0" smtClean="0"/>
              <a:t>veľmi </a:t>
            </a:r>
            <a:r>
              <a:rPr lang="sk-SK" sz="2400" dirty="0"/>
              <a:t>dobre </a:t>
            </a:r>
            <a:r>
              <a:rPr lang="sk-SK" sz="2400" dirty="0" smtClean="0"/>
              <a:t>API</a:t>
            </a:r>
            <a:endParaRPr lang="sk-SK" sz="2400" dirty="0"/>
          </a:p>
          <a:p>
            <a:r>
              <a:rPr lang="sk-SK" sz="2400" dirty="0" err="1">
                <a:hlinkClick r:id="rId5"/>
              </a:rPr>
              <a:t>jGrowl</a:t>
            </a:r>
            <a:r>
              <a:rPr lang="sk-SK" sz="2400" dirty="0"/>
              <a:t> - </a:t>
            </a:r>
            <a:r>
              <a:rPr lang="sk-SK" sz="2400" dirty="0" err="1"/>
              <a:t>unobtrusive</a:t>
            </a:r>
            <a:r>
              <a:rPr lang="sk-SK" sz="2400" dirty="0"/>
              <a:t> </a:t>
            </a:r>
            <a:r>
              <a:rPr lang="sk-SK" sz="2400" dirty="0" err="1"/>
              <a:t>messages</a:t>
            </a:r>
            <a:endParaRPr lang="sk-SK" sz="2400" dirty="0"/>
          </a:p>
          <a:p>
            <a:r>
              <a:rPr lang="sk-SK" sz="2400" dirty="0">
                <a:hlinkClick r:id="rId6"/>
              </a:rPr>
              <a:t>Three.js</a:t>
            </a:r>
            <a:r>
              <a:rPr lang="sk-SK" sz="2400" dirty="0"/>
              <a:t> - </a:t>
            </a:r>
            <a:r>
              <a:rPr lang="sk-SK" sz="2400" dirty="0" smtClean="0"/>
              <a:t>práca </a:t>
            </a:r>
            <a:r>
              <a:rPr lang="sk-SK" sz="2400" dirty="0"/>
              <a:t>s 3D </a:t>
            </a:r>
            <a:r>
              <a:rPr lang="sk-SK" sz="2400" dirty="0" smtClean="0"/>
              <a:t>prostredím, postavená na </a:t>
            </a:r>
            <a:r>
              <a:rPr lang="sk-SK" sz="2400" dirty="0" err="1" smtClean="0"/>
              <a:t>WebGL</a:t>
            </a:r>
            <a:endParaRPr lang="sk-SK" sz="2400" dirty="0"/>
          </a:p>
          <a:p>
            <a:r>
              <a:rPr lang="sk-SK" sz="2400" dirty="0">
                <a:hlinkClick r:id="rId7"/>
              </a:rPr>
              <a:t>Parallax.js</a:t>
            </a:r>
            <a:r>
              <a:rPr lang="sk-SK" sz="2400" dirty="0"/>
              <a:t> - </a:t>
            </a:r>
            <a:r>
              <a:rPr lang="sk-SK" sz="2400" dirty="0" err="1"/>
              <a:t>parallax</a:t>
            </a:r>
            <a:r>
              <a:rPr lang="sk-SK" sz="2400" dirty="0"/>
              <a:t> </a:t>
            </a:r>
            <a:r>
              <a:rPr lang="sk-SK" sz="2400" dirty="0" err="1"/>
              <a:t>scrolling</a:t>
            </a:r>
            <a:r>
              <a:rPr lang="sk-SK" sz="2400" dirty="0"/>
              <a:t> </a:t>
            </a:r>
            <a:r>
              <a:rPr lang="sk-SK" sz="2400" dirty="0" err="1"/>
              <a:t>effect</a:t>
            </a:r>
            <a:endParaRPr lang="sk-SK" sz="2400" dirty="0"/>
          </a:p>
          <a:p>
            <a:r>
              <a:rPr lang="sk-SK" sz="2400" dirty="0" err="1">
                <a:hlinkClick r:id="rId8"/>
              </a:rPr>
              <a:t>Summernote</a:t>
            </a:r>
            <a:r>
              <a:rPr lang="sk-SK" sz="2400" dirty="0"/>
              <a:t> - </a:t>
            </a:r>
            <a:r>
              <a:rPr lang="sk-SK" sz="2400" dirty="0" err="1"/>
              <a:t>responzivny</a:t>
            </a:r>
            <a:r>
              <a:rPr lang="sk-SK" sz="2400" dirty="0"/>
              <a:t> </a:t>
            </a:r>
            <a:r>
              <a:rPr lang="sk-SK" sz="2400" dirty="0" err="1"/>
              <a:t>wysiwyg</a:t>
            </a:r>
            <a:r>
              <a:rPr lang="sk-SK" sz="2400" dirty="0"/>
              <a:t> editor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761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JS Best </a:t>
            </a:r>
            <a:r>
              <a:rPr lang="sk-SK" dirty="0" err="1" smtClean="0"/>
              <a:t>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Nepoužívame v názve premenných pomlčky, ale </a:t>
            </a:r>
            <a:r>
              <a:rPr lang="sk-SK" dirty="0" err="1" smtClean="0"/>
              <a:t>under</a:t>
            </a:r>
            <a:r>
              <a:rPr lang="sk-SK" dirty="0" smtClean="0"/>
              <a:t> </a:t>
            </a:r>
            <a:r>
              <a:rPr lang="sk-SK" dirty="0" err="1" smtClean="0"/>
              <a:t>score</a:t>
            </a:r>
            <a:r>
              <a:rPr lang="sk-SK" dirty="0" smtClean="0"/>
              <a:t>, prípadne </a:t>
            </a:r>
            <a:r>
              <a:rPr lang="sk-SK" dirty="0" err="1" smtClean="0"/>
              <a:t>Camel</a:t>
            </a:r>
            <a:r>
              <a:rPr lang="sk-SK" dirty="0" smtClean="0"/>
              <a:t> </a:t>
            </a:r>
            <a:r>
              <a:rPr lang="sk-SK" dirty="0" err="1" smtClean="0"/>
              <a:t>Case</a:t>
            </a:r>
            <a:r>
              <a:rPr lang="sk-SK" dirty="0" smtClean="0"/>
              <a:t> – var </a:t>
            </a:r>
            <a:r>
              <a:rPr lang="sk-SK" dirty="0" err="1" smtClean="0"/>
              <a:t>multi_word_variable</a:t>
            </a:r>
            <a:r>
              <a:rPr lang="sk-SK" dirty="0" smtClean="0"/>
              <a:t>; var </a:t>
            </a:r>
            <a:r>
              <a:rPr lang="sk-SK" dirty="0" err="1" smtClean="0"/>
              <a:t>MultiWordVariable</a:t>
            </a:r>
            <a:endParaRPr lang="sk-SK" dirty="0" smtClean="0"/>
          </a:p>
          <a:p>
            <a:r>
              <a:rPr lang="sk-SK" dirty="0" smtClean="0"/>
              <a:t>Na </a:t>
            </a:r>
            <a:r>
              <a:rPr lang="sk-SK" dirty="0" err="1" smtClean="0"/>
              <a:t>produčný</a:t>
            </a:r>
            <a:r>
              <a:rPr lang="sk-SK" dirty="0" smtClean="0"/>
              <a:t> server dávame tzv. </a:t>
            </a:r>
            <a:r>
              <a:rPr lang="sk-SK" dirty="0" err="1" smtClean="0"/>
              <a:t>minified</a:t>
            </a:r>
            <a:r>
              <a:rPr lang="sk-SK" dirty="0" smtClean="0"/>
              <a:t> </a:t>
            </a:r>
            <a:r>
              <a:rPr lang="sk-SK" dirty="0" err="1" smtClean="0"/>
              <a:t>scripty</a:t>
            </a:r>
            <a:r>
              <a:rPr lang="sk-SK" dirty="0"/>
              <a:t> </a:t>
            </a:r>
            <a:r>
              <a:rPr lang="sk-SK" dirty="0" smtClean="0"/>
              <a:t>(odstránenie </a:t>
            </a:r>
            <a:r>
              <a:rPr lang="sk-SK" dirty="0" err="1" smtClean="0"/>
              <a:t>whitespace</a:t>
            </a:r>
            <a:r>
              <a:rPr lang="sk-SK" dirty="0" smtClean="0"/>
              <a:t> </a:t>
            </a:r>
            <a:r>
              <a:rPr lang="sk-SK" dirty="0" err="1" smtClean="0"/>
              <a:t>characters</a:t>
            </a:r>
            <a:r>
              <a:rPr lang="sk-SK" dirty="0" smtClean="0"/>
              <a:t>) </a:t>
            </a:r>
          </a:p>
          <a:p>
            <a:pPr lvl="1"/>
            <a:r>
              <a:rPr lang="sk-SK" dirty="0" smtClean="0">
                <a:hlinkClick r:id="rId2"/>
              </a:rPr>
              <a:t>https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www.jetbrains.com/phpstorm/help/minifying-javascript.html</a:t>
            </a:r>
            <a:r>
              <a:rPr lang="sk-SK" dirty="0" smtClean="0"/>
              <a:t> </a:t>
            </a:r>
          </a:p>
          <a:p>
            <a:endParaRPr lang="sk-SK" dirty="0" smtClean="0"/>
          </a:p>
          <a:p>
            <a:r>
              <a:rPr lang="sk-SK" dirty="0" err="1" smtClean="0"/>
              <a:t>jQuery</a:t>
            </a:r>
            <a:r>
              <a:rPr lang="sk-SK" dirty="0" smtClean="0"/>
              <a:t> kód začíname nasledovne, aby sme sa uistili, že HTML DOM elementy sú už načítané (neplatí pri vytváraní objektov):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74157" y="5373469"/>
            <a:ext cx="627926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//my executable code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sk-SK" alt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Praktická</a:t>
            </a:r>
            <a:r>
              <a:rPr lang="en-GB" dirty="0" smtClean="0"/>
              <a:t> </a:t>
            </a:r>
            <a:r>
              <a:rPr lang="en-GB" dirty="0" err="1" smtClean="0"/>
              <a:t>ukážka</a:t>
            </a:r>
            <a:endParaRPr lang="sk-SK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JS, </a:t>
            </a:r>
            <a:r>
              <a:rPr lang="sk-SK" dirty="0" err="1" smtClean="0"/>
              <a:t>jquery</a:t>
            </a:r>
            <a:r>
              <a:rPr lang="sk-SK" dirty="0" smtClean="0"/>
              <a:t>, animácia, </a:t>
            </a:r>
            <a:r>
              <a:rPr lang="sk-SK" dirty="0" err="1" smtClean="0"/>
              <a:t>event</a:t>
            </a:r>
            <a:r>
              <a:rPr lang="sk-SK" dirty="0" smtClean="0"/>
              <a:t> </a:t>
            </a:r>
            <a:r>
              <a:rPr lang="sk-SK" dirty="0" err="1" smtClean="0"/>
              <a:t>handling</a:t>
            </a:r>
            <a:r>
              <a:rPr lang="sk-SK" dirty="0" smtClean="0"/>
              <a:t>, práca s knižnicami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0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Čo</a:t>
            </a:r>
            <a:r>
              <a:rPr lang="en-GB" dirty="0" smtClean="0"/>
              <a:t> je to </a:t>
            </a:r>
            <a:r>
              <a:rPr lang="sk-SK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212668" cy="3416300"/>
          </a:xfrm>
        </p:spPr>
        <p:txBody>
          <a:bodyPr/>
          <a:lstStyle/>
          <a:p>
            <a:r>
              <a:rPr lang="sk-SK" dirty="0" smtClean="0"/>
              <a:t>Programovací jazyk</a:t>
            </a:r>
            <a:endParaRPr lang="en-GB" dirty="0"/>
          </a:p>
          <a:p>
            <a:r>
              <a:rPr lang="sk-SK" dirty="0" smtClean="0"/>
              <a:t>Ovládanie HTML a CSS</a:t>
            </a:r>
            <a:endParaRPr lang="en-GB" dirty="0" smtClean="0"/>
          </a:p>
          <a:p>
            <a:r>
              <a:rPr lang="sk-SK" dirty="0" smtClean="0"/>
              <a:t>Navrhnutý na interakciu s používateľom</a:t>
            </a:r>
          </a:p>
          <a:p>
            <a:r>
              <a:rPr lang="sk-SK" dirty="0" smtClean="0"/>
              <a:t>Postupne zdokonalený až na úroveň napr. práce s </a:t>
            </a:r>
            <a:r>
              <a:rPr lang="sk-SK" dirty="0" smtClean="0">
                <a:hlinkClick r:id="rId2"/>
              </a:rPr>
              <a:t>3D priestorom</a:t>
            </a:r>
            <a:endParaRPr lang="sk-SK" dirty="0" smtClean="0"/>
          </a:p>
          <a:p>
            <a:r>
              <a:rPr lang="sk-SK" dirty="0" smtClean="0"/>
              <a:t>Nie práve ideálne implementovaný </a:t>
            </a:r>
            <a:r>
              <a:rPr lang="sk-SK" dirty="0" smtClean="0">
                <a:hlinkClick r:id="rId3"/>
              </a:rPr>
              <a:t>OOP model</a:t>
            </a:r>
            <a:endParaRPr lang="sk-SK" dirty="0" smtClean="0"/>
          </a:p>
          <a:p>
            <a:endParaRPr lang="sk-SK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sk-SK" dirty="0"/>
          </a:p>
        </p:txBody>
      </p:sp>
      <p:pic>
        <p:nvPicPr>
          <p:cNvPr id="7170" name="Picture 2" descr="http://www.pinyourclient.com/wp-content/uploads/2015/01/9455413519_javascri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52" y="2861580"/>
            <a:ext cx="20002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Príklad</a:t>
            </a:r>
            <a:r>
              <a:rPr lang="en-GB" dirty="0" smtClean="0"/>
              <a:t> </a:t>
            </a:r>
            <a:r>
              <a:rPr lang="sk-SK" dirty="0" err="1" smtClean="0"/>
              <a:t>JavaScriptu</a:t>
            </a:r>
            <a:endParaRPr lang="en-GB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54955" y="3757652"/>
            <a:ext cx="10547050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sk-SK" altLang="sk-SK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kumimoji="0" lang="sk-SK" altLang="sk-SK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sk-SK" altLang="sk-SK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k-SK" altLang="sk-SK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"demo"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k-SK" altLang="sk-SK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</a:t>
            </a:r>
            <a:r>
              <a:rPr kumimoji="0" lang="sk-SK" altLang="sk-SK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JavaScript"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sk-SK" altLang="sk-SK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Inicializácia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Vždy na konci kódu, tesne pred &lt;/body&gt; </a:t>
            </a:r>
            <a:r>
              <a:rPr lang="sk-SK" dirty="0" err="1" smtClean="0"/>
              <a:t>tagom</a:t>
            </a:r>
            <a:endParaRPr lang="sk-SK" dirty="0" smtClean="0"/>
          </a:p>
          <a:p>
            <a:pPr lvl="1"/>
            <a:r>
              <a:rPr lang="sk-SK" dirty="0" smtClean="0"/>
              <a:t>Ak chceme pracovať s HTML </a:t>
            </a:r>
            <a:r>
              <a:rPr lang="sk-SK" dirty="0" err="1" smtClean="0"/>
              <a:t>objects</a:t>
            </a:r>
            <a:r>
              <a:rPr lang="sk-SK" dirty="0" smtClean="0"/>
              <a:t>, musia byť najprv načítané (na stránke už existovať)</a:t>
            </a:r>
          </a:p>
          <a:p>
            <a:pPr lvl="1"/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Výnimka iba v prípadoch, kde sa jedná o </a:t>
            </a:r>
            <a:r>
              <a:rPr lang="sk-SK" dirty="0" err="1" smtClean="0"/>
              <a:t>page</a:t>
            </a:r>
            <a:r>
              <a:rPr lang="sk-SK" dirty="0" smtClean="0"/>
              <a:t> pre-</a:t>
            </a:r>
            <a:r>
              <a:rPr lang="sk-SK" dirty="0" err="1" smtClean="0"/>
              <a:t>loader</a:t>
            </a:r>
            <a:r>
              <a:rPr lang="sk-SK" dirty="0" smtClean="0"/>
              <a:t> a pod.</a:t>
            </a:r>
          </a:p>
          <a:p>
            <a:endParaRPr lang="sk-SK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79272" y="3195091"/>
            <a:ext cx="4624086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050" dirty="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altLang="sk-SK" sz="1050" dirty="0" err="1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k-SK" altLang="sk-SK" sz="1050" dirty="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050" dirty="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</a:t>
            </a:r>
            <a:r>
              <a:rPr lang="sk-SK" altLang="sk-SK" sz="105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 test site</a:t>
            </a:r>
            <a:r>
              <a:rPr lang="sk-SK" altLang="sk-SK" sz="1050" dirty="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JS </a:t>
            </a:r>
            <a:r>
              <a:rPr kumimoji="0" lang="sk-SK" altLang="sk-SK" sz="105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sk-SK" altLang="sk-SK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sk-SK" altLang="sk-SK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assets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/myScript.js"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sk-SK" altLang="sk-SK" sz="105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k-SK" altLang="sk-SK" sz="105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Užitočné prvky v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 err="1" smtClean="0"/>
              <a:t>alert</a:t>
            </a:r>
            <a:r>
              <a:rPr lang="sk-SK" sz="2400" b="1" dirty="0" smtClean="0"/>
              <a:t>(„my text“)</a:t>
            </a:r>
          </a:p>
          <a:p>
            <a:r>
              <a:rPr lang="sk-SK" sz="2400" b="1" dirty="0" err="1" smtClean="0"/>
              <a:t>document.write</a:t>
            </a:r>
            <a:r>
              <a:rPr lang="sk-SK" sz="2400" b="1" dirty="0" smtClean="0"/>
              <a:t>( 5+6</a:t>
            </a:r>
            <a:r>
              <a:rPr lang="sk-SK" sz="2400" b="1" dirty="0"/>
              <a:t> </a:t>
            </a:r>
            <a:r>
              <a:rPr lang="sk-SK" sz="2400" b="1" dirty="0" smtClean="0"/>
              <a:t>)</a:t>
            </a:r>
          </a:p>
          <a:p>
            <a:r>
              <a:rPr lang="sk-SK" sz="2400" b="1" dirty="0" smtClean="0"/>
              <a:t>console.log(„</a:t>
            </a:r>
            <a:r>
              <a:rPr lang="sk-SK" sz="2400" b="1" dirty="0" err="1" smtClean="0"/>
              <a:t>logging</a:t>
            </a:r>
            <a:r>
              <a:rPr lang="sk-SK" sz="2400" b="1" dirty="0" smtClean="0"/>
              <a:t> in to </a:t>
            </a:r>
            <a:r>
              <a:rPr lang="sk-SK" sz="2400" b="1" dirty="0" err="1" smtClean="0"/>
              <a:t>console</a:t>
            </a:r>
            <a:r>
              <a:rPr lang="sk-SK" sz="2400" b="1" dirty="0" smtClean="0"/>
              <a:t>“)</a:t>
            </a:r>
          </a:p>
          <a:p>
            <a:r>
              <a:rPr lang="sk-SK" sz="2400" b="1" dirty="0" smtClean="0"/>
              <a:t>//</a:t>
            </a:r>
            <a:r>
              <a:rPr lang="sk-SK" sz="2400" b="1" dirty="0" err="1" smtClean="0"/>
              <a:t>commented</a:t>
            </a:r>
            <a:r>
              <a:rPr lang="sk-SK" sz="2400" b="1" dirty="0" smtClean="0"/>
              <a:t> text</a:t>
            </a:r>
          </a:p>
          <a:p>
            <a:r>
              <a:rPr lang="sk-SK" sz="2400" b="1" dirty="0" smtClean="0"/>
              <a:t>/*</a:t>
            </a:r>
            <a:r>
              <a:rPr lang="sk-SK" sz="2400" b="1" dirty="0" err="1" smtClean="0"/>
              <a:t>also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commented</a:t>
            </a:r>
            <a:r>
              <a:rPr lang="sk-SK" sz="2400" b="1" dirty="0" smtClean="0"/>
              <a:t> text*/</a:t>
            </a:r>
          </a:p>
          <a:p>
            <a:endParaRPr lang="sk-SK" sz="2400" b="1" dirty="0" smtClean="0"/>
          </a:p>
          <a:p>
            <a:endParaRPr lang="sk-SK" sz="2400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9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to </a:t>
            </a:r>
            <a:r>
              <a:rPr lang="sk-SK" dirty="0" err="1" smtClean="0"/>
              <a:t>jQuery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 smtClean="0"/>
              <a:t>JavaScriptová</a:t>
            </a:r>
            <a:r>
              <a:rPr lang="sk-SK" dirty="0" smtClean="0"/>
              <a:t> knižnica / </a:t>
            </a:r>
            <a:r>
              <a:rPr lang="sk-SK" dirty="0" err="1" smtClean="0"/>
              <a:t>framework</a:t>
            </a:r>
            <a:r>
              <a:rPr lang="sk-SK" dirty="0" smtClean="0"/>
              <a:t> na zjednodušenie práce</a:t>
            </a:r>
          </a:p>
          <a:p>
            <a:pPr lvl="1"/>
            <a:r>
              <a:rPr lang="sk-SK" dirty="0" smtClean="0"/>
              <a:t>Prístup k DOM</a:t>
            </a:r>
          </a:p>
          <a:p>
            <a:pPr lvl="1"/>
            <a:r>
              <a:rPr lang="sk-SK" dirty="0" smtClean="0"/>
              <a:t>Úprava CSS</a:t>
            </a:r>
          </a:p>
          <a:p>
            <a:pPr lvl="1"/>
            <a:r>
              <a:rPr lang="sk-SK" dirty="0" smtClean="0"/>
              <a:t>Animácia</a:t>
            </a:r>
          </a:p>
          <a:p>
            <a:pPr lvl="1"/>
            <a:r>
              <a:rPr lang="sk-SK" dirty="0" err="1" smtClean="0"/>
              <a:t>Event</a:t>
            </a:r>
            <a:r>
              <a:rPr lang="sk-SK" dirty="0" smtClean="0"/>
              <a:t> </a:t>
            </a:r>
            <a:r>
              <a:rPr lang="sk-SK" dirty="0" err="1" smtClean="0"/>
              <a:t>handling</a:t>
            </a:r>
            <a:endParaRPr lang="sk-SK" dirty="0" smtClean="0"/>
          </a:p>
          <a:p>
            <a:pPr lvl="1"/>
            <a:r>
              <a:rPr lang="sk-SK" dirty="0" smtClean="0"/>
              <a:t>AJAX</a:t>
            </a:r>
          </a:p>
          <a:p>
            <a:pPr lvl="1"/>
            <a:r>
              <a:rPr lang="sk-SK" dirty="0" err="1" smtClean="0"/>
              <a:t>Cross-Browser</a:t>
            </a:r>
            <a:endParaRPr lang="sk-SK" dirty="0" smtClean="0"/>
          </a:p>
          <a:p>
            <a:pPr lvl="1"/>
            <a:r>
              <a:rPr lang="sk-SK" dirty="0" err="1" smtClean="0"/>
              <a:t>Lightweight</a:t>
            </a:r>
            <a:endParaRPr lang="sk-SK" dirty="0" smtClean="0"/>
          </a:p>
          <a:p>
            <a:r>
              <a:rPr lang="sk-SK" dirty="0" smtClean="0"/>
              <a:t>veľmi rozšírená- je v nej napísaná tona užitočných </a:t>
            </a:r>
            <a:r>
              <a:rPr lang="sk-SK" dirty="0" err="1" smtClean="0"/>
              <a:t>pluginov</a:t>
            </a:r>
            <a:r>
              <a:rPr lang="sk-SK" dirty="0" smtClean="0"/>
              <a:t> a knižníc do JS</a:t>
            </a:r>
          </a:p>
          <a:p>
            <a:r>
              <a:rPr lang="sk-SK" dirty="0" smtClean="0"/>
              <a:t>Definovaná na </a:t>
            </a:r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://jquery.com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6991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err="1" smtClean="0"/>
              <a:t>jQuery</a:t>
            </a:r>
            <a:endParaRPr lang="sk-SK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chabgePosition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element ){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wWidth =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).width()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(element.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element.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&lt;= wWidth) {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element.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animate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'+=200'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k-SK" altLang="sk-SK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//after the animation is complete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sk-SK" altLang="sk-SK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element.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animate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k-SK" altLang="sk-SK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//after the animation is complete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k-SK" alt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6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Debuggovanie</a:t>
            </a:r>
            <a:r>
              <a:rPr lang="sk-SK" dirty="0" smtClean="0"/>
              <a:t> JS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088377" cy="3652616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www.jetbrains.com/phpstorm/help/debugging-javascript.html</a:t>
            </a:r>
            <a:endParaRPr lang="sk-SK" dirty="0" smtClean="0"/>
          </a:p>
          <a:p>
            <a:r>
              <a:rPr lang="sk-SK" dirty="0" smtClean="0"/>
              <a:t>Veľmi užitočný je aj nástroj pre vývojárov v Google Chrome (</a:t>
            </a:r>
            <a:r>
              <a:rPr lang="sk-SK" dirty="0" err="1" smtClean="0"/>
              <a:t>ctrl</a:t>
            </a:r>
            <a:r>
              <a:rPr lang="sk-SK" dirty="0" smtClean="0"/>
              <a:t> + </a:t>
            </a:r>
            <a:r>
              <a:rPr lang="sk-SK" dirty="0" err="1" smtClean="0"/>
              <a:t>shift</a:t>
            </a:r>
            <a:r>
              <a:rPr lang="sk-SK" dirty="0" smtClean="0"/>
              <a:t> + i)</a:t>
            </a:r>
          </a:p>
          <a:p>
            <a:pPr lvl="1"/>
            <a:r>
              <a:rPr lang="sk-SK" dirty="0" smtClean="0"/>
              <a:t>Konzola v pravom dolnom rohu zobrazuje aktuálne chyby, aj s cestou k súboru a riadkom na ktorom vznikli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46" y="2603500"/>
            <a:ext cx="6394821" cy="39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Práca s JS knižnicami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k-SK" dirty="0" err="1" smtClean="0"/>
              <a:t>Sťiahnutie</a:t>
            </a:r>
            <a:r>
              <a:rPr lang="sk-SK" dirty="0" smtClean="0"/>
              <a:t> knižnice (napr. </a:t>
            </a:r>
            <a:r>
              <a:rPr lang="sk-SK" dirty="0" smtClean="0">
                <a:hlinkClick r:id="rId2"/>
              </a:rPr>
              <a:t>alertify.js</a:t>
            </a:r>
            <a:r>
              <a:rPr lang="sk-SK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sk-SK" dirty="0" err="1" smtClean="0"/>
              <a:t>Rozpackovanie</a:t>
            </a:r>
            <a:r>
              <a:rPr lang="sk-SK" dirty="0" smtClean="0"/>
              <a:t> a identifikovanie súborov (najčastejšie v priečinku </a:t>
            </a:r>
            <a:r>
              <a:rPr lang="sk-SK" dirty="0" err="1" smtClean="0"/>
              <a:t>dist</a:t>
            </a:r>
            <a:r>
              <a:rPr lang="sk-SK" dirty="0" smtClean="0"/>
              <a:t>, </a:t>
            </a:r>
            <a:r>
              <a:rPr lang="sk-SK" dirty="0" err="1" smtClean="0"/>
              <a:t>vendor</a:t>
            </a:r>
            <a:r>
              <a:rPr lang="sk-SK" dirty="0" smtClean="0"/>
              <a:t>, </a:t>
            </a:r>
            <a:r>
              <a:rPr lang="sk-SK" dirty="0" err="1" smtClean="0"/>
              <a:t>src</a:t>
            </a:r>
            <a:r>
              <a:rPr lang="sk-SK" dirty="0" smtClean="0"/>
              <a:t>, </a:t>
            </a:r>
            <a:r>
              <a:rPr lang="sk-SK" dirty="0" err="1" smtClean="0"/>
              <a:t>source</a:t>
            </a:r>
            <a:r>
              <a:rPr lang="sk-SK" dirty="0" smtClean="0"/>
              <a:t>, a pod.) Často obsahuje aj potrebné CSS súbory.</a:t>
            </a:r>
          </a:p>
          <a:p>
            <a:pPr>
              <a:buFont typeface="+mj-lt"/>
              <a:buAutoNum type="arabicPeriod"/>
            </a:pPr>
            <a:r>
              <a:rPr lang="sk-SK" dirty="0" smtClean="0"/>
              <a:t>Vloženie CSS súborov medzi </a:t>
            </a:r>
            <a:r>
              <a:rPr lang="sk-SK" dirty="0" err="1" smtClean="0"/>
              <a:t>tagy</a:t>
            </a:r>
            <a:r>
              <a:rPr lang="sk-SK" dirty="0" smtClean="0"/>
              <a:t> &lt;</a:t>
            </a:r>
            <a:r>
              <a:rPr lang="sk-SK" dirty="0" err="1" smtClean="0"/>
              <a:t>head</a:t>
            </a:r>
            <a:r>
              <a:rPr lang="sk-SK" dirty="0" smtClean="0"/>
              <a:t>&gt;&lt;/</a:t>
            </a:r>
            <a:r>
              <a:rPr lang="sk-SK" dirty="0" err="1" smtClean="0"/>
              <a:t>head</a:t>
            </a:r>
            <a:r>
              <a:rPr lang="sk-SK" dirty="0" smtClean="0"/>
              <a:t>&gt;</a:t>
            </a:r>
          </a:p>
          <a:p>
            <a:pPr>
              <a:buFont typeface="+mj-lt"/>
              <a:buAutoNum type="arabicPeriod"/>
            </a:pPr>
            <a:r>
              <a:rPr lang="sk-SK" dirty="0" smtClean="0"/>
              <a:t>Vloženie JS súborov pred &lt;/body&gt; </a:t>
            </a:r>
            <a:r>
              <a:rPr lang="sk-SK" dirty="0" err="1" smtClean="0"/>
              <a:t>tag</a:t>
            </a:r>
            <a:r>
              <a:rPr lang="sk-SK" dirty="0" smtClean="0"/>
              <a:t> (ak nie je v dokumentácií určené inak)</a:t>
            </a:r>
          </a:p>
          <a:p>
            <a:pPr>
              <a:buFont typeface="+mj-lt"/>
              <a:buAutoNum type="arabicPeriod"/>
            </a:pPr>
            <a:r>
              <a:rPr lang="sk-SK" dirty="0" smtClean="0"/>
              <a:t>Vloženie potrebných HTML prvkov medzi </a:t>
            </a:r>
            <a:r>
              <a:rPr lang="sk-SK" dirty="0" err="1" smtClean="0"/>
              <a:t>tagy</a:t>
            </a:r>
            <a:r>
              <a:rPr lang="sk-SK" dirty="0" smtClean="0"/>
              <a:t> &lt;body&gt;&lt;/body&gt;</a:t>
            </a:r>
          </a:p>
          <a:p>
            <a:pPr>
              <a:buFont typeface="+mj-lt"/>
              <a:buAutoNum type="arabicPeriod"/>
            </a:pPr>
            <a:r>
              <a:rPr lang="sk-SK" dirty="0" smtClean="0"/>
              <a:t>Inicializácia </a:t>
            </a:r>
            <a:r>
              <a:rPr lang="sk-SK" dirty="0" err="1" smtClean="0"/>
              <a:t>scriptu</a:t>
            </a:r>
            <a:r>
              <a:rPr lang="sk-SK" dirty="0" smtClean="0"/>
              <a:t> (väčšinou nad HTML DOM objektom)</a:t>
            </a:r>
          </a:p>
        </p:txBody>
      </p:sp>
    </p:spTree>
    <p:extLst>
      <p:ext uri="{BB962C8B-B14F-4D97-AF65-F5344CB8AC3E}">
        <p14:creationId xmlns:p14="http://schemas.microsoft.com/office/powerpoint/2010/main" val="1051079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940</TotalTime>
  <Words>497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Wingdings 3</vt:lpstr>
      <vt:lpstr>Ion Boardroom</vt:lpstr>
      <vt:lpstr>ÚVOD DO JavaScript </vt:lpstr>
      <vt:lpstr>Čo je to JavaScript</vt:lpstr>
      <vt:lpstr>Príklad JavaScriptu</vt:lpstr>
      <vt:lpstr>Inicializácia</vt:lpstr>
      <vt:lpstr>Užitočné prvky v JS</vt:lpstr>
      <vt:lpstr>Čo je to jQuery?</vt:lpstr>
      <vt:lpstr>Príklad jQuery</vt:lpstr>
      <vt:lpstr>Debuggovanie JS</vt:lpstr>
      <vt:lpstr>Práca s JS knižnicami</vt:lpstr>
      <vt:lpstr>Príklad práce s JS knižnicami</vt:lpstr>
      <vt:lpstr>Užitočné JS knižnice - 1</vt:lpstr>
      <vt:lpstr>Užitočné JS knižnice - 2</vt:lpstr>
      <vt:lpstr>JS Best Practices</vt:lpstr>
      <vt:lpstr>Praktická ukážka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HTML</dc:title>
  <dc:creator>Jakub Kmeťko</dc:creator>
  <cp:lastModifiedBy>Jakub Kmetko</cp:lastModifiedBy>
  <cp:revision>153</cp:revision>
  <dcterms:created xsi:type="dcterms:W3CDTF">2015-10-14T19:40:34Z</dcterms:created>
  <dcterms:modified xsi:type="dcterms:W3CDTF">2015-10-26T23:11:20Z</dcterms:modified>
</cp:coreProperties>
</file>