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26"/>
  </p:normalViewPr>
  <p:slideViewPr>
    <p:cSldViewPr snapToGrid="0" snapToObjects="1">
      <p:cViewPr varScale="1">
        <p:scale>
          <a:sx n="76" d="100"/>
          <a:sy n="76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1C0E-4363-224A-B4F2-F1594F4121AA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E504-E3EE-9A4A-A18E-22FC643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9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1C0E-4363-224A-B4F2-F1594F4121AA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E504-E3EE-9A4A-A18E-22FC643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6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1C0E-4363-224A-B4F2-F1594F4121AA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E504-E3EE-9A4A-A18E-22FC643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2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1C0E-4363-224A-B4F2-F1594F4121AA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E504-E3EE-9A4A-A18E-22FC643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1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1C0E-4363-224A-B4F2-F1594F4121AA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E504-E3EE-9A4A-A18E-22FC643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3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1C0E-4363-224A-B4F2-F1594F4121AA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E504-E3EE-9A4A-A18E-22FC643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1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1C0E-4363-224A-B4F2-F1594F4121AA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E504-E3EE-9A4A-A18E-22FC643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8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1C0E-4363-224A-B4F2-F1594F4121AA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E504-E3EE-9A4A-A18E-22FC643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9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1C0E-4363-224A-B4F2-F1594F4121AA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E504-E3EE-9A4A-A18E-22FC643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1C0E-4363-224A-B4F2-F1594F4121AA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E504-E3EE-9A4A-A18E-22FC643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9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1C0E-4363-224A-B4F2-F1594F4121AA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E504-E3EE-9A4A-A18E-22FC643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1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E1C0E-4363-224A-B4F2-F1594F4121AA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6E504-E3EE-9A4A-A18E-22FC643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48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3D65FB-BF56-114F-93B9-BEB65B5021E7}"/>
              </a:ext>
            </a:extLst>
          </p:cNvPr>
          <p:cNvSpPr/>
          <p:nvPr/>
        </p:nvSpPr>
        <p:spPr>
          <a:xfrm>
            <a:off x="474134" y="965200"/>
            <a:ext cx="2768600" cy="49953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Redhat OpenShift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70678-8052-1045-A820-FED1733DE0D4}"/>
              </a:ext>
            </a:extLst>
          </p:cNvPr>
          <p:cNvSpPr/>
          <p:nvPr/>
        </p:nvSpPr>
        <p:spPr>
          <a:xfrm>
            <a:off x="4910667" y="965199"/>
            <a:ext cx="6807200" cy="49953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Web Services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4E7705-3ADE-5548-BE7F-0EEB5A853414}"/>
              </a:ext>
            </a:extLst>
          </p:cNvPr>
          <p:cNvSpPr/>
          <p:nvPr/>
        </p:nvSpPr>
        <p:spPr>
          <a:xfrm>
            <a:off x="761999" y="2202958"/>
            <a:ext cx="2149919" cy="19795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Deployment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8CD9331-9DF8-7142-ABC3-F3933E5BD020}"/>
              </a:ext>
            </a:extLst>
          </p:cNvPr>
          <p:cNvSpPr/>
          <p:nvPr/>
        </p:nvSpPr>
        <p:spPr>
          <a:xfrm>
            <a:off x="6313406" y="1602769"/>
            <a:ext cx="3922794" cy="127589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DVLA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741A80A-67B7-034E-BD06-0829DA73EF22}"/>
              </a:ext>
            </a:extLst>
          </p:cNvPr>
          <p:cNvSpPr/>
          <p:nvPr/>
        </p:nvSpPr>
        <p:spPr>
          <a:xfrm>
            <a:off x="6313406" y="3550102"/>
            <a:ext cx="3922794" cy="12758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DVSA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F4C366-AB84-8647-9893-666C567915F9}"/>
              </a:ext>
            </a:extLst>
          </p:cNvPr>
          <p:cNvCxnSpPr>
            <a:cxnSpLocks/>
          </p:cNvCxnSpPr>
          <p:nvPr/>
        </p:nvCxnSpPr>
        <p:spPr>
          <a:xfrm>
            <a:off x="2959375" y="3759200"/>
            <a:ext cx="3110609" cy="450542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031891-CAEA-5844-B329-DD60CBF4DCE0}"/>
              </a:ext>
            </a:extLst>
          </p:cNvPr>
          <p:cNvCxnSpPr/>
          <p:nvPr/>
        </p:nvCxnSpPr>
        <p:spPr>
          <a:xfrm flipV="1">
            <a:off x="3089717" y="2257271"/>
            <a:ext cx="2980267" cy="66040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36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9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Lukonsolo</dc:creator>
  <cp:lastModifiedBy>Brian Lukonsolo</cp:lastModifiedBy>
  <cp:revision>1</cp:revision>
  <dcterms:created xsi:type="dcterms:W3CDTF">2022-01-20T17:36:35Z</dcterms:created>
  <dcterms:modified xsi:type="dcterms:W3CDTF">2022-01-20T17:51:12Z</dcterms:modified>
</cp:coreProperties>
</file>