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8E99-E9F8-4228-9842-D7D0CCD9F71F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4891-EA64-4AAC-8A54-E4E606B4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frm=1&amp;source=images&amp;cd=&amp;cad=rja&amp;docid=ts9CQ3WJn00fSM&amp;tbnid=-PQKcGkwnI4GOM:&amp;ved=0CAUQjRw&amp;url=http://www.assh.org/Public/HandAnatomy/&amp;ei=9AVAUv_mFvO-4APxsoDoCw&amp;bvm=bv.52434380,d.dmg&amp;psig=AFQjCNER24arUQF3ekTWh0GkXqXRcPqARQ&amp;ust=138001384417785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pic>
        <p:nvPicPr>
          <p:cNvPr id="4" name="Content Placeholder 3" descr="http://www.assh.org/Public/HandConditions/PublishingImages/Movement1.jpg">
            <a:hlinkClick r:id="rId2"/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05000"/>
            <a:ext cx="2964000" cy="3532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Real hand motion</a:t>
            </a:r>
          </a:p>
          <a:p>
            <a:r>
              <a:rPr lang="en-US" dirty="0" smtClean="0"/>
              <a:t>3 degrees of freedom</a:t>
            </a:r>
          </a:p>
          <a:p>
            <a:pPr lvl="1"/>
            <a:r>
              <a:rPr lang="en-US" dirty="0" smtClean="0"/>
              <a:t>Supination/pronation</a:t>
            </a:r>
          </a:p>
          <a:p>
            <a:pPr lvl="1"/>
            <a:r>
              <a:rPr lang="en-US" dirty="0" smtClean="0"/>
              <a:t>Extension/flexion</a:t>
            </a:r>
          </a:p>
          <a:p>
            <a:pPr lvl="1"/>
            <a:r>
              <a:rPr lang="en-US" dirty="0" smtClean="0"/>
              <a:t>Ulnar deviation/radial deviation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degrees of freedom</a:t>
            </a:r>
          </a:p>
          <a:p>
            <a:r>
              <a:rPr lang="en-US" dirty="0" smtClean="0"/>
              <a:t>Twist and extension/flexion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Motors for fingers</a:t>
            </a:r>
          </a:p>
          <a:p>
            <a:r>
              <a:rPr lang="en-US" dirty="0" smtClean="0"/>
              <a:t>A digital I/O for signals from sensors and motors</a:t>
            </a:r>
          </a:p>
          <a:p>
            <a:r>
              <a:rPr lang="en-US" dirty="0" smtClean="0"/>
              <a:t>Granular jamming pad for firm grip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when moving fingers</a:t>
            </a:r>
          </a:p>
          <a:p>
            <a:r>
              <a:rPr lang="en-US" dirty="0" smtClean="0"/>
              <a:t>Signals when moving wrist</a:t>
            </a:r>
          </a:p>
          <a:p>
            <a:r>
              <a:rPr lang="en-US" dirty="0" smtClean="0"/>
              <a:t>Signals when </a:t>
            </a:r>
            <a:r>
              <a:rPr lang="en-US" smtClean="0"/>
              <a:t>grabbing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Technical Analysis</vt:lpstr>
      <vt:lpstr>Technical Analysis</vt:lpstr>
      <vt:lpstr>Engineering Design</vt:lpstr>
      <vt:lpstr>Engineering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dc:creator>Class2014</dc:creator>
  <cp:lastModifiedBy>Class2014</cp:lastModifiedBy>
  <cp:revision>2</cp:revision>
  <dcterms:created xsi:type="dcterms:W3CDTF">2013-09-23T14:59:15Z</dcterms:created>
  <dcterms:modified xsi:type="dcterms:W3CDTF">2013-09-23T15:09:33Z</dcterms:modified>
</cp:coreProperties>
</file>