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31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0CFCCB-B000-4E8E-A619-F703BF1EA5E9}">
          <p14:sldIdLst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430" autoAdjust="0"/>
  </p:normalViewPr>
  <p:slideViewPr>
    <p:cSldViewPr>
      <p:cViewPr>
        <p:scale>
          <a:sx n="79" d="100"/>
          <a:sy n="79" d="100"/>
        </p:scale>
        <p:origin x="-2640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A356E-B55F-426B-BBDF-73D178AFAB75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460A-DFBC-4C31-AC6D-BB55BFF59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2"/>
          <a:stretch/>
        </p:blipFill>
        <p:spPr bwMode="auto">
          <a:xfrm>
            <a:off x="457199" y="1600200"/>
            <a:ext cx="8303559" cy="451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62"/>
          <a:stretch/>
        </p:blipFill>
        <p:spPr bwMode="auto">
          <a:xfrm>
            <a:off x="457197" y="4419600"/>
            <a:ext cx="8303559" cy="16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1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6230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Bill of 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Class2014</dc:creator>
  <cp:lastModifiedBy>Class2014</cp:lastModifiedBy>
  <cp:revision>196</cp:revision>
  <dcterms:created xsi:type="dcterms:W3CDTF">2013-09-23T02:18:42Z</dcterms:created>
  <dcterms:modified xsi:type="dcterms:W3CDTF">2014-03-04T20:52:14Z</dcterms:modified>
</cp:coreProperties>
</file>