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32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64" autoAdjust="0"/>
    <p:restoredTop sz="88601" autoAdjust="0"/>
  </p:normalViewPr>
  <p:slideViewPr>
    <p:cSldViewPr>
      <p:cViewPr>
        <p:scale>
          <a:sx n="70" d="100"/>
          <a:sy n="70" d="100"/>
        </p:scale>
        <p:origin x="-72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A356E-B55F-426B-BBDF-73D178AFAB75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460A-DFBC-4C31-AC6D-BB55BFF59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7C86-09CB-4DDE-A1D1-29DE788A39EF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9953-6AFE-4582-848A-2D4865590C25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9620-7D74-457E-8BE6-3E2D41E76EE0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5B22-AF7E-40A5-AAA3-87A33A777B06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24E7-5BC8-4919-B938-CA2A926BD267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C30D-2BC6-4B98-B7BA-DB1290B827D2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E31D-E838-4F73-B067-F491487D394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DE5D-9AD6-49B3-A207-8DE750730D55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9E7E-D31D-4421-A7DD-5823BEE76ADF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1AF-8E19-4BE5-8E14-5A38A52FC4F6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5699-75D4-4EEC-A475-803FB4B5A676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E7436C7-4D79-4890-80BB-4ADD7E906E39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Jamming 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52600"/>
            <a:ext cx="2056418" cy="3662115"/>
          </a:xfrm>
          <a:prstGeom prst="rect">
            <a:avLst/>
          </a:prstGeom>
        </p:spPr>
      </p:pic>
      <p:pic>
        <p:nvPicPr>
          <p:cNvPr id="8" name="Picture 7" descr="C:\Users\Class2014\Desktop\2013 Fall\Senior D\testing\20131012_180613_resiz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8" t="12448" r="30917" b="26351"/>
          <a:stretch/>
        </p:blipFill>
        <p:spPr bwMode="auto">
          <a:xfrm>
            <a:off x="228600" y="1752598"/>
            <a:ext cx="2881666" cy="366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Class2014\Desktop\2013 Fall\Senior D\testing\20131012_181359_resize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5" t="23010" r="13042" b="17787"/>
          <a:stretch/>
        </p:blipFill>
        <p:spPr bwMode="auto">
          <a:xfrm>
            <a:off x="3336878" y="1752599"/>
            <a:ext cx="1447800" cy="13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Class2014\Desktop\2013 Fall\Senior D\testing\20131012_181331_resiz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76683"/>
            <a:ext cx="1431878" cy="20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Class2014\Desktop\2013 Fall\Senior D\testing\20131012_181219_resized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8" r="35055"/>
          <a:stretch/>
        </p:blipFill>
        <p:spPr bwMode="auto">
          <a:xfrm>
            <a:off x="5029200" y="1752598"/>
            <a:ext cx="1292864" cy="366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3314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Granular Jamming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Class2014</dc:creator>
  <cp:lastModifiedBy>Class2014</cp:lastModifiedBy>
  <cp:revision>126</cp:revision>
  <dcterms:created xsi:type="dcterms:W3CDTF">2013-09-23T02:18:42Z</dcterms:created>
  <dcterms:modified xsi:type="dcterms:W3CDTF">2014-03-04T21:46:18Z</dcterms:modified>
</cp:coreProperties>
</file>