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6684" rtl="0" eaLnBrk="1" latinLnBrk="0" hangingPunct="1">
      <a:defRPr sz="8800" kern="1200">
        <a:solidFill>
          <a:schemeClr val="tx1"/>
        </a:solidFill>
        <a:latin typeface="+mn-lt"/>
        <a:ea typeface="+mn-ea"/>
        <a:cs typeface="+mn-cs"/>
      </a:defRPr>
    </a:lvl1pPr>
    <a:lvl2pPr marL="2193342" algn="l" defTabSz="4386684" rtl="0" eaLnBrk="1" latinLnBrk="0" hangingPunct="1">
      <a:defRPr sz="8800" kern="1200">
        <a:solidFill>
          <a:schemeClr val="tx1"/>
        </a:solidFill>
        <a:latin typeface="+mn-lt"/>
        <a:ea typeface="+mn-ea"/>
        <a:cs typeface="+mn-cs"/>
      </a:defRPr>
    </a:lvl2pPr>
    <a:lvl3pPr marL="4386684" algn="l" defTabSz="4386684" rtl="0" eaLnBrk="1" latinLnBrk="0" hangingPunct="1">
      <a:defRPr sz="8800" kern="1200">
        <a:solidFill>
          <a:schemeClr val="tx1"/>
        </a:solidFill>
        <a:latin typeface="+mn-lt"/>
        <a:ea typeface="+mn-ea"/>
        <a:cs typeface="+mn-cs"/>
      </a:defRPr>
    </a:lvl3pPr>
    <a:lvl4pPr marL="6580026" algn="l" defTabSz="4386684" rtl="0" eaLnBrk="1" latinLnBrk="0" hangingPunct="1">
      <a:defRPr sz="8800" kern="1200">
        <a:solidFill>
          <a:schemeClr val="tx1"/>
        </a:solidFill>
        <a:latin typeface="+mn-lt"/>
        <a:ea typeface="+mn-ea"/>
        <a:cs typeface="+mn-cs"/>
      </a:defRPr>
    </a:lvl4pPr>
    <a:lvl5pPr marL="8773362" algn="l" defTabSz="4386684" rtl="0" eaLnBrk="1" latinLnBrk="0" hangingPunct="1">
      <a:defRPr sz="8800" kern="1200">
        <a:solidFill>
          <a:schemeClr val="tx1"/>
        </a:solidFill>
        <a:latin typeface="+mn-lt"/>
        <a:ea typeface="+mn-ea"/>
        <a:cs typeface="+mn-cs"/>
      </a:defRPr>
    </a:lvl5pPr>
    <a:lvl6pPr marL="10966704" algn="l" defTabSz="4386684" rtl="0" eaLnBrk="1" latinLnBrk="0" hangingPunct="1">
      <a:defRPr sz="8800" kern="1200">
        <a:solidFill>
          <a:schemeClr val="tx1"/>
        </a:solidFill>
        <a:latin typeface="+mn-lt"/>
        <a:ea typeface="+mn-ea"/>
        <a:cs typeface="+mn-cs"/>
      </a:defRPr>
    </a:lvl6pPr>
    <a:lvl7pPr marL="13160046" algn="l" defTabSz="4386684" rtl="0" eaLnBrk="1" latinLnBrk="0" hangingPunct="1">
      <a:defRPr sz="8800" kern="1200">
        <a:solidFill>
          <a:schemeClr val="tx1"/>
        </a:solidFill>
        <a:latin typeface="+mn-lt"/>
        <a:ea typeface="+mn-ea"/>
        <a:cs typeface="+mn-cs"/>
      </a:defRPr>
    </a:lvl7pPr>
    <a:lvl8pPr marL="15353388" algn="l" defTabSz="4386684" rtl="0" eaLnBrk="1" latinLnBrk="0" hangingPunct="1">
      <a:defRPr sz="8800" kern="1200">
        <a:solidFill>
          <a:schemeClr val="tx1"/>
        </a:solidFill>
        <a:latin typeface="+mn-lt"/>
        <a:ea typeface="+mn-ea"/>
        <a:cs typeface="+mn-cs"/>
      </a:defRPr>
    </a:lvl8pPr>
    <a:lvl9pPr marL="17546730" algn="l" defTabSz="4386684" rtl="0" eaLnBrk="1" latinLnBrk="0" hangingPunct="1">
      <a:defRPr sz="8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6464"/>
    <a:srgbClr val="606060"/>
    <a:srgbClr val="7D7D7D"/>
    <a:srgbClr val="A81F04"/>
    <a:srgbClr val="B00000"/>
    <a:srgbClr val="AA0202"/>
    <a:srgbClr val="9D230F"/>
    <a:srgbClr val="9E0000"/>
    <a:srgbClr val="E17F6F"/>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749" autoAdjust="0"/>
    <p:restoredTop sz="94743" autoAdjust="0"/>
  </p:normalViewPr>
  <p:slideViewPr>
    <p:cSldViewPr snapToGrid="0" snapToObjects="1" showGuides="1">
      <p:cViewPr varScale="1">
        <p:scale>
          <a:sx n="16" d="100"/>
          <a:sy n="16" d="100"/>
        </p:scale>
        <p:origin x="-1512" y="-86"/>
      </p:cViewPr>
      <p:guideLst>
        <p:guide orient="horz" pos="3317"/>
        <p:guide orient="horz" pos="288"/>
        <p:guide orient="horz" pos="20160"/>
        <p:guide orient="horz"/>
        <p:guide pos="581"/>
        <p:guide pos="27139"/>
      </p:guideLst>
    </p:cSldViewPr>
  </p:slideViewPr>
  <p:outlineViewPr>
    <p:cViewPr>
      <p:scale>
        <a:sx n="33" d="100"/>
        <a:sy n="33" d="100"/>
      </p:scale>
      <p:origin x="0" y="318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1019151339"/>
      </p:ext>
    </p:extLst>
  </p:cSld>
  <p:clrMap bg1="lt1" tx1="dk1" bg2="lt2" tx2="dk2" accent1="accent1" accent2="accent2" accent3="accent3" accent4="accent4" accent5="accent5" accent6="accent6" hlink="hlink" folHlink="folHlink"/>
  <p:notesStyle>
    <a:lvl1pPr marL="0" algn="l" defTabSz="4386684" rtl="0" eaLnBrk="1" latinLnBrk="0" hangingPunct="1">
      <a:defRPr sz="6000" kern="1200">
        <a:solidFill>
          <a:schemeClr val="tx1"/>
        </a:solidFill>
        <a:latin typeface="+mn-lt"/>
        <a:ea typeface="+mn-ea"/>
        <a:cs typeface="+mn-cs"/>
      </a:defRPr>
    </a:lvl1pPr>
    <a:lvl2pPr marL="2193342" algn="l" defTabSz="4386684" rtl="0" eaLnBrk="1" latinLnBrk="0" hangingPunct="1">
      <a:defRPr sz="6000" kern="1200">
        <a:solidFill>
          <a:schemeClr val="tx1"/>
        </a:solidFill>
        <a:latin typeface="+mn-lt"/>
        <a:ea typeface="+mn-ea"/>
        <a:cs typeface="+mn-cs"/>
      </a:defRPr>
    </a:lvl2pPr>
    <a:lvl3pPr marL="4386684" algn="l" defTabSz="4386684" rtl="0" eaLnBrk="1" latinLnBrk="0" hangingPunct="1">
      <a:defRPr sz="6000" kern="1200">
        <a:solidFill>
          <a:schemeClr val="tx1"/>
        </a:solidFill>
        <a:latin typeface="+mn-lt"/>
        <a:ea typeface="+mn-ea"/>
        <a:cs typeface="+mn-cs"/>
      </a:defRPr>
    </a:lvl3pPr>
    <a:lvl4pPr marL="6580026" algn="l" defTabSz="4386684" rtl="0" eaLnBrk="1" latinLnBrk="0" hangingPunct="1">
      <a:defRPr sz="6000" kern="1200">
        <a:solidFill>
          <a:schemeClr val="tx1"/>
        </a:solidFill>
        <a:latin typeface="+mn-lt"/>
        <a:ea typeface="+mn-ea"/>
        <a:cs typeface="+mn-cs"/>
      </a:defRPr>
    </a:lvl4pPr>
    <a:lvl5pPr marL="8773362" algn="l" defTabSz="4386684" rtl="0" eaLnBrk="1" latinLnBrk="0" hangingPunct="1">
      <a:defRPr sz="6000" kern="1200">
        <a:solidFill>
          <a:schemeClr val="tx1"/>
        </a:solidFill>
        <a:latin typeface="+mn-lt"/>
        <a:ea typeface="+mn-ea"/>
        <a:cs typeface="+mn-cs"/>
      </a:defRPr>
    </a:lvl5pPr>
    <a:lvl6pPr marL="10966704" algn="l" defTabSz="4386684" rtl="0" eaLnBrk="1" latinLnBrk="0" hangingPunct="1">
      <a:defRPr sz="6000" kern="1200">
        <a:solidFill>
          <a:schemeClr val="tx1"/>
        </a:solidFill>
        <a:latin typeface="+mn-lt"/>
        <a:ea typeface="+mn-ea"/>
        <a:cs typeface="+mn-cs"/>
      </a:defRPr>
    </a:lvl6pPr>
    <a:lvl7pPr marL="13160046" algn="l" defTabSz="4386684" rtl="0" eaLnBrk="1" latinLnBrk="0" hangingPunct="1">
      <a:defRPr sz="6000" kern="1200">
        <a:solidFill>
          <a:schemeClr val="tx1"/>
        </a:solidFill>
        <a:latin typeface="+mn-lt"/>
        <a:ea typeface="+mn-ea"/>
        <a:cs typeface="+mn-cs"/>
      </a:defRPr>
    </a:lvl7pPr>
    <a:lvl8pPr marL="15353388" algn="l" defTabSz="4386684" rtl="0" eaLnBrk="1" latinLnBrk="0" hangingPunct="1">
      <a:defRPr sz="6000" kern="1200">
        <a:solidFill>
          <a:schemeClr val="tx1"/>
        </a:solidFill>
        <a:latin typeface="+mn-lt"/>
        <a:ea typeface="+mn-ea"/>
        <a:cs typeface="+mn-cs"/>
      </a:defRPr>
    </a:lvl8pPr>
    <a:lvl9pPr marL="17546730" algn="l" defTabSz="4386684"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mtClean="0"/>
              <a:t>1.22</a:t>
            </a:r>
            <a:r>
              <a:rPr lang="en-US" baseline="0" smtClean="0"/>
              <a:t> m * 1.22m (48”*48”)</a:t>
            </a:r>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875820"/>
            <a:ext cx="20730062"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0" y="5181149"/>
            <a:ext cx="20713699"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127921"/>
            <a:ext cx="20718758"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5181149"/>
            <a:ext cx="20713430"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5875820"/>
            <a:ext cx="20713430"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4145288"/>
            <a:ext cx="20707738"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1" y="14839954"/>
            <a:ext cx="20715677"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8" y="25594809"/>
            <a:ext cx="20697374"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26304860"/>
            <a:ext cx="20707738"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93" y="14865826"/>
            <a:ext cx="20731848"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5" y="3526985"/>
            <a:ext cx="32232600" cy="960120"/>
          </a:xfrm>
          <a:prstGeom prst="rect">
            <a:avLst/>
          </a:prstGeom>
        </p:spPr>
        <p:txBody>
          <a:bodyPr lIns="91392" tIns="45696" rIns="91392" bIns="45696">
            <a:normAutofit/>
          </a:bodyPr>
          <a:lstStyle>
            <a:lvl1pPr marL="0" indent="0" algn="ctr">
              <a:buFontTx/>
              <a:buNone/>
              <a:defRPr sz="60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5" y="2138242"/>
            <a:ext cx="32232600" cy="1388746"/>
          </a:xfrm>
          <a:prstGeom prst="rect">
            <a:avLst/>
          </a:prstGeom>
        </p:spPr>
        <p:txBody>
          <a:bodyPr lIns="91392" tIns="45696" rIns="91392" bIns="45696" anchor="t" anchorCtr="1">
            <a:normAutofit/>
          </a:bodyPr>
          <a:lstStyle>
            <a:lvl1pPr marL="0" indent="0" algn="ctr">
              <a:buFontTx/>
              <a:buNone/>
              <a:defRPr sz="88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5" y="438274"/>
            <a:ext cx="32232600" cy="1699968"/>
          </a:xfrm>
          <a:prstGeom prst="rect">
            <a:avLst/>
          </a:prstGeom>
        </p:spPr>
        <p:txBody>
          <a:bodyPr lIns="91392" tIns="45696" rIns="91392" bIns="45696" anchor="t" anchorCtr="1">
            <a:normAutofit/>
          </a:bodyPr>
          <a:lstStyle>
            <a:lvl1pPr marL="0" indent="0" algn="ctr">
              <a:buFontTx/>
              <a:buNone/>
              <a:defRPr sz="11500" b="1">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832956"/>
            <a:ext cx="13591277"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5163840"/>
            <a:ext cx="13573128"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41" y="17869522"/>
            <a:ext cx="13592866"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3" y="17141073"/>
            <a:ext cx="13573123"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9" y="21132687"/>
            <a:ext cx="13571534"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9" y="20471505"/>
            <a:ext cx="13571534"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9" y="5840895"/>
            <a:ext cx="13571534"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8" y="5163840"/>
            <a:ext cx="13579474" cy="769344"/>
          </a:xfrm>
          <a:prstGeom prst="rect">
            <a:avLst/>
          </a:prstGeom>
          <a:noFill/>
        </p:spPr>
        <p:txBody>
          <a:bodyPr wrap="square" lIns="91392" tIns="91392" rIns="91392" bIns="91392" anchor="ctr" anchorCtr="0">
            <a:spAutoFit/>
          </a:bodyPr>
          <a:lstStyle>
            <a:lvl1pPr marL="0" indent="0" algn="ctr">
              <a:buNone/>
              <a:tabLst/>
              <a:defRPr sz="3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6" y="5163840"/>
            <a:ext cx="13576027"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6" y="5832956"/>
            <a:ext cx="13576027"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6" y="17108966"/>
            <a:ext cx="13576027"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2" y="17778082"/>
            <a:ext cx="13581062"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6" y="25577501"/>
            <a:ext cx="13576027"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246622"/>
            <a:ext cx="13581062"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5" y="3526985"/>
            <a:ext cx="32232600" cy="960120"/>
          </a:xfrm>
          <a:prstGeom prst="rect">
            <a:avLst/>
          </a:prstGeom>
        </p:spPr>
        <p:txBody>
          <a:bodyPr>
            <a:normAutofit/>
          </a:bodyPr>
          <a:lstStyle>
            <a:lvl1pPr marL="0" indent="0" algn="ctr">
              <a:buFontTx/>
              <a:buNone/>
              <a:defRPr sz="60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5" y="2138242"/>
            <a:ext cx="32232600" cy="1388746"/>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5" y="438274"/>
            <a:ext cx="32232600" cy="1699968"/>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832956"/>
            <a:ext cx="13591277"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5163840"/>
            <a:ext cx="13573128"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41" y="17869522"/>
            <a:ext cx="13592866"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3" y="17141073"/>
            <a:ext cx="13573123"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9" y="21132687"/>
            <a:ext cx="13571534"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9" y="20471505"/>
            <a:ext cx="13571534"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9" y="5840895"/>
            <a:ext cx="13571534"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8" y="5163840"/>
            <a:ext cx="13579474" cy="769344"/>
          </a:xfrm>
          <a:prstGeom prst="rect">
            <a:avLst/>
          </a:prstGeom>
          <a:noFill/>
        </p:spPr>
        <p:txBody>
          <a:bodyPr wrap="square" lIns="91392" tIns="91392" rIns="91392" bIns="91392" anchor="ctr" anchorCtr="0">
            <a:spAutoFit/>
          </a:bodyPr>
          <a:lstStyle>
            <a:lvl1pPr marL="0" indent="0" algn="ctr">
              <a:buNone/>
              <a:tabLst/>
              <a:defRPr sz="3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6" y="5163840"/>
            <a:ext cx="13576027"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6" y="5832956"/>
            <a:ext cx="13576027"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6" y="17108966"/>
            <a:ext cx="13576027"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2" y="17778082"/>
            <a:ext cx="13581062"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6" y="25577501"/>
            <a:ext cx="13576027"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246622"/>
            <a:ext cx="13581062"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5" y="3526985"/>
            <a:ext cx="32232600" cy="960120"/>
          </a:xfrm>
          <a:prstGeom prst="rect">
            <a:avLst/>
          </a:prstGeom>
        </p:spPr>
        <p:txBody>
          <a:bodyPr lIns="91392" tIns="45696" rIns="91392" bIns="45696">
            <a:normAutofit/>
          </a:bodyPr>
          <a:lstStyle>
            <a:lvl1pPr marL="0" indent="0" algn="ctr">
              <a:buFontTx/>
              <a:buNone/>
              <a:defRPr sz="60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5" y="2138242"/>
            <a:ext cx="32232600" cy="1388746"/>
          </a:xfrm>
          <a:prstGeom prst="rect">
            <a:avLst/>
          </a:prstGeom>
        </p:spPr>
        <p:txBody>
          <a:bodyPr lIns="91392" tIns="45696" rIns="91392" bIns="45696" anchor="t" anchorCtr="1">
            <a:normAutofit/>
          </a:bodyPr>
          <a:lstStyle>
            <a:lvl1pPr marL="0" indent="0" algn="ctr">
              <a:buFontTx/>
              <a:buNone/>
              <a:defRPr sz="88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5" y="438274"/>
            <a:ext cx="32232600" cy="1699968"/>
          </a:xfrm>
          <a:prstGeom prst="rect">
            <a:avLst/>
          </a:prstGeom>
        </p:spPr>
        <p:txBody>
          <a:bodyPr lIns="91392" tIns="45696" rIns="91392" bIns="45696" anchor="t" anchorCtr="1">
            <a:normAutofit/>
          </a:bodyPr>
          <a:lstStyle>
            <a:lvl1pPr marL="0" indent="0" algn="ctr">
              <a:buFontTx/>
              <a:buNone/>
              <a:defRPr sz="11500" b="1">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94" y="5875820"/>
            <a:ext cx="10056811"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5" y="5181149"/>
            <a:ext cx="10048877" cy="769344"/>
          </a:xfrm>
          <a:prstGeom prst="rect">
            <a:avLst/>
          </a:prstGeom>
          <a:noFill/>
        </p:spPr>
        <p:txBody>
          <a:bodyPr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7" y="14790486"/>
            <a:ext cx="10058400"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40" y="14127921"/>
            <a:ext cx="10050461"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4" y="5867880"/>
            <a:ext cx="20720050"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9" y="5181149"/>
            <a:ext cx="20720050" cy="769344"/>
          </a:xfrm>
          <a:prstGeom prst="rect">
            <a:avLst/>
          </a:prstGeom>
          <a:noFill/>
        </p:spPr>
        <p:txBody>
          <a:bodyPr wrap="square" lIns="91392" tIns="91392" rIns="91392" bIns="91392" anchor="ctr" anchorCtr="0">
            <a:spAutoFit/>
          </a:bodyPr>
          <a:lstStyle>
            <a:lvl1pPr marL="0" indent="0" algn="ctr">
              <a:buNone/>
              <a:tabLst/>
              <a:defRPr sz="3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9" y="21684822"/>
            <a:ext cx="20720050"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4" y="20990155"/>
            <a:ext cx="20720050"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4" y="5181149"/>
            <a:ext cx="10047019"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4" y="5875820"/>
            <a:ext cx="10047019"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61" y="14188147"/>
            <a:ext cx="10047019" cy="769344"/>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90" y="14882814"/>
            <a:ext cx="9974098"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4" y="25523731"/>
            <a:ext cx="10047019" cy="1354120"/>
          </a:xfrm>
          <a:prstGeom prst="rect">
            <a:avLst/>
          </a:prstGeom>
          <a:noFill/>
        </p:spPr>
        <p:txBody>
          <a:bodyPr wrap="square" lIns="91392" tIns="91392" rIns="91392" bIns="91392" anchor="ctr" anchorCtr="0">
            <a:spAutoFit/>
          </a:bodyPr>
          <a:lstStyle>
            <a:lvl1pPr marL="0" indent="0" algn="ctr">
              <a:buNone/>
              <a:defRPr sz="38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8" y="26736812"/>
            <a:ext cx="10052050" cy="876909"/>
          </a:xfrm>
          <a:prstGeom prst="rect">
            <a:avLst/>
          </a:prstGeom>
        </p:spPr>
        <p:txBody>
          <a:bodyPr wrap="square" lIns="228474" tIns="228474" rIns="228474" bIns="228474">
            <a:spAutoFit/>
          </a:bodyPr>
          <a:lstStyle>
            <a:lvl1pPr marL="0" indent="0">
              <a:buNone/>
              <a:defRPr sz="2700">
                <a:solidFill>
                  <a:schemeClr val="accent5">
                    <a:lumMod val="50000"/>
                  </a:schemeClr>
                </a:solidFill>
                <a:latin typeface="Trebuchet MS" pitchFamily="34" charset="0"/>
              </a:defRPr>
            </a:lvl1pPr>
            <a:lvl2pPr marL="1485072" indent="-571182">
              <a:defRPr sz="2700">
                <a:latin typeface="Trebuchet MS" pitchFamily="34" charset="0"/>
              </a:defRPr>
            </a:lvl2pPr>
            <a:lvl3pPr marL="2056260" indent="-571182">
              <a:defRPr sz="2700">
                <a:latin typeface="Trebuchet MS" pitchFamily="34" charset="0"/>
              </a:defRPr>
            </a:lvl3pPr>
            <a:lvl4pPr marL="2684559" indent="-628299">
              <a:defRPr sz="2700">
                <a:latin typeface="Trebuchet MS" pitchFamily="34" charset="0"/>
              </a:defRPr>
            </a:lvl4pPr>
            <a:lvl5pPr marL="3141507" indent="-456948">
              <a:defRPr sz="27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5" y="3526985"/>
            <a:ext cx="32232600" cy="960120"/>
          </a:xfrm>
          <a:prstGeom prst="rect">
            <a:avLst/>
          </a:prstGeom>
        </p:spPr>
        <p:txBody>
          <a:bodyPr lIns="91392" tIns="45696" rIns="91392" bIns="45696">
            <a:normAutofit/>
          </a:bodyPr>
          <a:lstStyle>
            <a:lvl1pPr marL="0" indent="0" algn="ctr">
              <a:buFontTx/>
              <a:buNone/>
              <a:defRPr sz="60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5" y="2138242"/>
            <a:ext cx="32232600" cy="1388746"/>
          </a:xfrm>
          <a:prstGeom prst="rect">
            <a:avLst/>
          </a:prstGeom>
        </p:spPr>
        <p:txBody>
          <a:bodyPr lIns="91392" tIns="45696" rIns="91392" bIns="45696" anchor="t" anchorCtr="1">
            <a:normAutofit/>
          </a:bodyPr>
          <a:lstStyle>
            <a:lvl1pPr marL="0" indent="0" algn="ctr">
              <a:buFontTx/>
              <a:buNone/>
              <a:defRPr sz="8800">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5" y="438274"/>
            <a:ext cx="32232600" cy="1699968"/>
          </a:xfrm>
          <a:prstGeom prst="rect">
            <a:avLst/>
          </a:prstGeom>
        </p:spPr>
        <p:txBody>
          <a:bodyPr lIns="91392" tIns="45696" rIns="91392" bIns="45696" anchor="t" anchorCtr="1">
            <a:normAutofit/>
          </a:bodyPr>
          <a:lstStyle>
            <a:lvl1pPr marL="0" indent="0" algn="ctr">
              <a:buFontTx/>
              <a:buNone/>
              <a:defRPr sz="11500" b="1">
                <a:solidFill>
                  <a:schemeClr val="bg1"/>
                </a:solidFill>
                <a:latin typeface="+mj-lt"/>
              </a:defRPr>
            </a:lvl1pPr>
            <a:lvl2pPr>
              <a:buFontTx/>
              <a:buNone/>
              <a:defRPr sz="7100"/>
            </a:lvl2pPr>
            <a:lvl3pPr>
              <a:buFontTx/>
              <a:buNone/>
              <a:defRPr sz="7100"/>
            </a:lvl3pPr>
            <a:lvl4pPr>
              <a:buFontTx/>
              <a:buNone/>
              <a:defRPr sz="7100"/>
            </a:lvl4pPr>
            <a:lvl5pPr>
              <a:buFontTx/>
              <a:buNone/>
              <a:defRPr sz="7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4.bin"/><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3.bin"/><Relationship Id="rId5" Type="http://schemas.openxmlformats.org/officeDocument/2006/relationships/image" Target="../media/image5.png"/><Relationship Id="rId15" Type="http://schemas.openxmlformats.org/officeDocument/2006/relationships/image" Target="../media/image10.jpeg"/><Relationship Id="rId10" Type="http://schemas.openxmlformats.org/officeDocument/2006/relationships/oleObject" Target="../embeddings/oleObject2.bin"/><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image" Target="../media/image5.png"/><Relationship Id="rId9" Type="http://schemas.openxmlformats.org/officeDocument/2006/relationships/oleObject" Target="../embeddings/oleObject6.bin"/><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2.bin"/><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11.bin"/><Relationship Id="rId4" Type="http://schemas.openxmlformats.org/officeDocument/2006/relationships/image" Target="../media/image5.png"/><Relationship Id="rId9" Type="http://schemas.openxmlformats.org/officeDocument/2006/relationships/oleObject" Target="../embeddings/oleObject10.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00"/>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43891200" cy="48006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lIns="91392" tIns="45696" rIns="91392" bIns="45696" anchor="ctr"/>
          <a:lstStyle/>
          <a:p>
            <a:pPr>
              <a:defRPr/>
            </a:pPr>
            <a:endParaRPr lang="en-US" dirty="0"/>
          </a:p>
        </p:txBody>
      </p:sp>
      <p:sp>
        <p:nvSpPr>
          <p:cNvPr id="9" name="Rectangle 9"/>
          <p:cNvSpPr>
            <a:spLocks noChangeArrowheads="1"/>
          </p:cNvSpPr>
          <p:nvPr/>
        </p:nvSpPr>
        <p:spPr bwMode="auto">
          <a:xfrm>
            <a:off x="0" y="4805362"/>
            <a:ext cx="43891200" cy="152400"/>
          </a:xfrm>
          <a:prstGeom prst="rect">
            <a:avLst/>
          </a:prstGeom>
          <a:solidFill>
            <a:schemeClr val="accent5">
              <a:lumMod val="50000"/>
            </a:schemeClr>
          </a:solidFill>
          <a:ln w="152400">
            <a:noFill/>
            <a:miter lim="800000"/>
            <a:headEnd/>
            <a:tailEnd/>
          </a:ln>
          <a:effectLst/>
        </p:spPr>
        <p:txBody>
          <a:bodyPr wrap="none" lIns="91392" tIns="45696" rIns="91392" bIns="45696" anchor="ctr"/>
          <a:lstStyle/>
          <a:p>
            <a:pPr>
              <a:defRPr/>
            </a:pPr>
            <a:endParaRPr lang="en-US" dirty="0"/>
          </a:p>
        </p:txBody>
      </p:sp>
      <p:sp>
        <p:nvSpPr>
          <p:cNvPr id="10" name="Text Box 14"/>
          <p:cNvSpPr txBox="1">
            <a:spLocks noChangeArrowheads="1"/>
          </p:cNvSpPr>
          <p:nvPr/>
        </p:nvSpPr>
        <p:spPr bwMode="auto">
          <a:xfrm>
            <a:off x="1966918" y="32193655"/>
            <a:ext cx="2514600" cy="336779"/>
          </a:xfrm>
          <a:prstGeom prst="rect">
            <a:avLst/>
          </a:prstGeom>
          <a:noFill/>
          <a:ln w="9525">
            <a:noFill/>
            <a:miter lim="800000"/>
            <a:headEnd/>
            <a:tailEnd/>
          </a:ln>
          <a:effectLst/>
        </p:spPr>
        <p:txBody>
          <a:bodyPr lIns="91216" tIns="45603" rIns="91216" bIns="4560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40" y="5257802"/>
            <a:ext cx="20718461" cy="267462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392" tIns="45696" rIns="91392" bIns="45696" anchor="ctr"/>
          <a:lstStyle/>
          <a:p>
            <a:pPr>
              <a:defRPr/>
            </a:pPr>
            <a:endParaRPr lang="en-US" dirty="0"/>
          </a:p>
        </p:txBody>
      </p:sp>
      <p:sp>
        <p:nvSpPr>
          <p:cNvPr id="21" name="Rectangle 33"/>
          <p:cNvSpPr>
            <a:spLocks noChangeArrowheads="1"/>
          </p:cNvSpPr>
          <p:nvPr userDrawn="1"/>
        </p:nvSpPr>
        <p:spPr bwMode="auto">
          <a:xfrm>
            <a:off x="22253579" y="5257802"/>
            <a:ext cx="20718461" cy="267462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392" tIns="45696" rIns="91392" bIns="45696" anchor="ctr"/>
          <a:lstStyle/>
          <a:p>
            <a:pPr>
              <a:defRPr/>
            </a:pPr>
            <a:endParaRPr lang="en-US" dirty="0"/>
          </a:p>
        </p:txBody>
      </p:sp>
      <p:grpSp>
        <p:nvGrpSpPr>
          <p:cNvPr id="2" name="Group 1"/>
          <p:cNvGrpSpPr/>
          <p:nvPr userDrawn="1"/>
        </p:nvGrpSpPr>
        <p:grpSpPr>
          <a:xfrm>
            <a:off x="-13978627" y="0"/>
            <a:ext cx="13467504" cy="329184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7575" rtl="0" eaLnBrk="1" fontAlgn="auto" latinLnBrk="0" hangingPunct="1">
                <a:lnSpc>
                  <a:spcPct val="100000"/>
                </a:lnSpc>
                <a:spcBef>
                  <a:spcPts val="0"/>
                </a:spcBef>
                <a:spcAft>
                  <a:spcPts val="0"/>
                </a:spcAft>
                <a:buClrTx/>
                <a:buSzTx/>
                <a:buFontTx/>
                <a:buNone/>
                <a:tabLst/>
                <a:defRPr/>
              </a:pPr>
              <a:r>
                <a:rPr lang="en-US" sz="3800" b="1" spc="0" dirty="0" smtClean="0">
                  <a:solidFill>
                    <a:srgbClr val="FF0000"/>
                  </a:solidFill>
                  <a:latin typeface="Trebuchet MS" pitchFamily="34" charset="0"/>
                </a:rPr>
                <a:t>(—THIS SIDEBAR DOES NOT PRINT—)</a:t>
              </a:r>
              <a:endParaRPr lang="en-US" sz="3800" b="1" spc="598" dirty="0" smtClean="0">
                <a:solidFill>
                  <a:schemeClr val="bg1"/>
                </a:solidFill>
                <a:latin typeface="Trebuchet MS" pitchFamily="34" charset="0"/>
              </a:endParaRPr>
            </a:p>
            <a:p>
              <a:pPr algn="ctr"/>
              <a:r>
                <a:rPr lang="en-US" sz="4900" b="1" spc="598" dirty="0" smtClean="0">
                  <a:solidFill>
                    <a:schemeClr val="bg1"/>
                  </a:solidFill>
                  <a:latin typeface="Trebuchet MS" pitchFamily="34" charset="0"/>
                </a:rPr>
                <a:t>DESIGN</a:t>
              </a:r>
              <a:r>
                <a:rPr lang="en-US" sz="4900" b="1" spc="598" baseline="0" dirty="0" smtClean="0">
                  <a:solidFill>
                    <a:schemeClr val="bg1"/>
                  </a:solidFill>
                  <a:latin typeface="Trebuchet MS" pitchFamily="34" charset="0"/>
                </a:rPr>
                <a:t> </a:t>
              </a:r>
              <a:r>
                <a:rPr lang="en-US" sz="4900" b="1" spc="598" dirty="0" smtClean="0">
                  <a:solidFill>
                    <a:schemeClr val="bg1"/>
                  </a:solidFill>
                  <a:latin typeface="Trebuchet MS" pitchFamily="34" charset="0"/>
                </a:rPr>
                <a:t>GUIDE</a:t>
              </a:r>
            </a:p>
            <a:p>
              <a:pPr algn="ctr"/>
              <a:endParaRPr lang="en-US" sz="3800" b="1" dirty="0" smtClean="0">
                <a:latin typeface="Trebuchet MS" pitchFamily="34" charset="0"/>
              </a:endParaRPr>
            </a:p>
            <a:p>
              <a:pPr defTabSz="3763733"/>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48”x48”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63733"/>
              <a:endParaRPr lang="en-US" sz="3800" dirty="0" smtClean="0">
                <a:latin typeface="Trebuchet MS" pitchFamily="34" charset="0"/>
              </a:endParaRPr>
            </a:p>
            <a:p>
              <a:pPr defTabSz="4387002"/>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87002"/>
              <a:endParaRPr lang="en-US" sz="3800" dirty="0" smtClean="0">
                <a:latin typeface="Trebuchet MS" pitchFamily="34" charset="0"/>
              </a:endParaRPr>
            </a:p>
            <a:p>
              <a:pPr defTabSz="4387002"/>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63733"/>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63733"/>
              <a:endParaRPr lang="en-US" sz="4400" b="1" dirty="0" smtClean="0">
                <a:solidFill>
                  <a:srgbClr val="FFFF00"/>
                </a:solidFill>
                <a:latin typeface="Trebuchet MS" pitchFamily="34" charset="0"/>
              </a:endParaRPr>
            </a:p>
            <a:p>
              <a:pPr algn="ctr"/>
              <a:endParaRPr lang="en-US" sz="3300" b="1" dirty="0" smtClean="0">
                <a:solidFill>
                  <a:schemeClr val="bg1"/>
                </a:solidFill>
                <a:latin typeface="Trebuchet MS" pitchFamily="34" charset="0"/>
              </a:endParaRPr>
            </a:p>
            <a:p>
              <a:pPr algn="ctr"/>
              <a:r>
                <a:rPr lang="en-US" sz="4900" b="1" spc="598" dirty="0" smtClean="0">
                  <a:solidFill>
                    <a:schemeClr val="bg1"/>
                  </a:solidFill>
                  <a:latin typeface="Trebuchet MS" pitchFamily="34" charset="0"/>
                </a:rPr>
                <a:t>QUICK START</a:t>
              </a:r>
            </a:p>
            <a:p>
              <a:pPr algn="ctr"/>
              <a:endParaRPr lang="en-US" sz="3800" b="1"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Zoom in and out</a:t>
              </a:r>
            </a:p>
            <a:p>
              <a:pPr marL="2356245" indent="-15865" algn="l" defTabSz="850470"/>
              <a:r>
                <a:rPr lang="en-US" sz="33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Title, Authors, and Affiliations</a:t>
              </a:r>
            </a:p>
            <a:p>
              <a:pPr algn="l"/>
              <a:r>
                <a:rPr lang="en-US" sz="33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3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300" b="0" spc="0" baseline="0" dirty="0" smtClean="0">
                <a:solidFill>
                  <a:schemeClr val="bg1">
                    <a:lumMod val="75000"/>
                  </a:schemeClr>
                </a:solidFill>
                <a:latin typeface="Trebuchet MS" pitchFamily="34" charset="0"/>
              </a:endParaRPr>
            </a:p>
            <a:p>
              <a:pPr algn="l"/>
              <a:r>
                <a:rPr lang="en-US" sz="3300" b="1" spc="302" baseline="0" dirty="0" smtClean="0">
                  <a:solidFill>
                    <a:srgbClr val="FFC000"/>
                  </a:solidFill>
                  <a:latin typeface="Trebuchet MS" pitchFamily="34" charset="0"/>
                </a:rPr>
                <a:t>TIP</a:t>
              </a:r>
              <a:r>
                <a:rPr lang="en-US" sz="3300" b="1" baseline="0" dirty="0" smtClean="0">
                  <a:solidFill>
                    <a:srgbClr val="FFC000"/>
                  </a:solidFill>
                  <a:latin typeface="Trebuchet MS" pitchFamily="34" charset="0"/>
                </a:rPr>
                <a:t>: </a:t>
              </a:r>
              <a:r>
                <a:rPr lang="en-US" sz="33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300" b="0" baseline="0" dirty="0" smtClean="0">
                <a:solidFill>
                  <a:schemeClr val="bg1">
                    <a:lumMod val="75000"/>
                  </a:schemeClr>
                </a:solidFill>
                <a:latin typeface="Trebuchet MS" pitchFamily="34" charset="0"/>
              </a:endParaRP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3800" b="1" dirty="0" smtClean="0">
                  <a:solidFill>
                    <a:srgbClr val="FFC000"/>
                  </a:solidFill>
                  <a:latin typeface="Trebuchet MS" pitchFamily="34" charset="0"/>
                </a:rPr>
                <a:t>Adding Logos</a:t>
              </a:r>
              <a:r>
                <a:rPr lang="en-US" sz="3800" b="1" baseline="0" dirty="0" smtClean="0">
                  <a:solidFill>
                    <a:srgbClr val="FFC000"/>
                  </a:solidFill>
                  <a:latin typeface="Trebuchet MS" pitchFamily="34" charset="0"/>
                </a:rPr>
                <a:t> / Seals</a:t>
              </a:r>
            </a:p>
            <a:p>
              <a:pPr algn="l"/>
              <a:r>
                <a:rPr lang="en-US" sz="33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300" b="0" spc="302" baseline="0" dirty="0" smtClean="0">
                <a:solidFill>
                  <a:schemeClr val="bg1">
                    <a:lumMod val="75000"/>
                  </a:schemeClr>
                </a:solidFill>
                <a:latin typeface="Trebuchet MS" pitchFamily="34" charset="0"/>
              </a:endParaRPr>
            </a:p>
            <a:p>
              <a:pPr algn="l"/>
              <a:r>
                <a:rPr lang="en-US" sz="3300" b="1" spc="302" baseline="0" dirty="0" smtClean="0">
                  <a:solidFill>
                    <a:srgbClr val="FFC000"/>
                  </a:solidFill>
                  <a:latin typeface="Trebuchet MS" pitchFamily="34" charset="0"/>
                </a:rPr>
                <a:t>TIP:</a:t>
              </a:r>
              <a:r>
                <a:rPr lang="en-US" sz="3300" b="1" spc="0" baseline="0" dirty="0" smtClean="0">
                  <a:solidFill>
                    <a:srgbClr val="FFC000"/>
                  </a:solidFill>
                  <a:latin typeface="Trebuchet MS" pitchFamily="34" charset="0"/>
                </a:rPr>
                <a:t> </a:t>
              </a:r>
              <a:r>
                <a:rPr lang="en-US" sz="3300" b="0" baseline="0" dirty="0" smtClean="0">
                  <a:solidFill>
                    <a:schemeClr val="bg1">
                      <a:lumMod val="75000"/>
                    </a:schemeClr>
                  </a:solidFill>
                  <a:latin typeface="Trebuchet MS" pitchFamily="34" charset="0"/>
                </a:rPr>
                <a:t>See if your school’s logo is available on our free poster templates page.</a:t>
              </a:r>
            </a:p>
            <a:p>
              <a:pPr algn="l"/>
              <a:endParaRPr lang="en-US" sz="3300" b="0" baseline="0" dirty="0" smtClean="0">
                <a:latin typeface="Trebuchet MS" pitchFamily="34" charset="0"/>
              </a:endParaRPr>
            </a:p>
            <a:p>
              <a:pPr algn="ctr"/>
              <a:r>
                <a:rPr lang="en-US" sz="3800" b="1" baseline="0" dirty="0" smtClean="0">
                  <a:solidFill>
                    <a:srgbClr val="FFC000"/>
                  </a:solidFill>
                  <a:latin typeface="Trebuchet MS" pitchFamily="34" charset="0"/>
                </a:rPr>
                <a:t>Photographs / Graphics</a:t>
              </a:r>
            </a:p>
            <a:p>
              <a:pPr algn="l" defTabSz="977404"/>
              <a:r>
                <a:rPr lang="en-US" sz="33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300" b="0" spc="0" baseline="0" dirty="0" smtClean="0">
                  <a:solidFill>
                    <a:schemeClr val="bg1">
                      <a:lumMod val="75000"/>
                    </a:schemeClr>
                  </a:solidFill>
                  <a:latin typeface="Trebuchet MS" pitchFamily="34" charset="0"/>
                </a:rPr>
                <a:t>disproportionally.</a:t>
              </a:r>
            </a:p>
            <a:p>
              <a:pPr algn="l" defTabSz="977404"/>
              <a:endParaRPr lang="en-US" sz="33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3800" b="1" baseline="0" dirty="0" smtClean="0">
                  <a:solidFill>
                    <a:srgbClr val="FFC000"/>
                  </a:solidFill>
                  <a:latin typeface="Trebuchet MS" pitchFamily="34" charset="0"/>
                </a:rPr>
                <a:t>Image Quality Check</a:t>
              </a:r>
            </a:p>
            <a:p>
              <a:pPr lvl="0" algn="l" defTabSz="977404"/>
              <a:r>
                <a:rPr lang="en-US" sz="33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8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cstate="print"/>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6" cstate="print"/>
            <a:stretch>
              <a:fillRect/>
            </a:stretch>
          </p:blipFill>
          <p:spPr>
            <a:xfrm>
              <a:off x="-13386522" y="20257821"/>
              <a:ext cx="12206099" cy="1287728"/>
            </a:xfrm>
            <a:prstGeom prst="rect">
              <a:avLst/>
            </a:prstGeom>
          </p:spPr>
        </p:pic>
        <p:grpSp>
          <p:nvGrpSpPr>
            <p:cNvPr id="32" name="Group 31"/>
            <p:cNvGrpSpPr/>
            <p:nvPr userDrawn="1"/>
          </p:nvGrpSpPr>
          <p:grpSpPr>
            <a:xfrm>
              <a:off x="-12090394" y="32335950"/>
              <a:ext cx="9204778" cy="3088682"/>
              <a:chOff x="-4440600" y="12356268"/>
              <a:chExt cx="3470785" cy="1161059"/>
            </a:xfrm>
          </p:grpSpPr>
          <p:grpSp>
            <p:nvGrpSpPr>
              <p:cNvPr id="46" name="Group 45"/>
              <p:cNvGrpSpPr/>
              <p:nvPr userDrawn="1"/>
            </p:nvGrpSpPr>
            <p:grpSpPr>
              <a:xfrm>
                <a:off x="-2753668" y="12400493"/>
                <a:ext cx="624431" cy="957810"/>
                <a:chOff x="-3921471" y="13037088"/>
                <a:chExt cx="779338" cy="1372536"/>
              </a:xfrm>
            </p:grpSpPr>
            <p:pic>
              <p:nvPicPr>
                <p:cNvPr id="52" name="Picture 51"/>
                <p:cNvPicPr>
                  <a:picLocks noChangeAspect="1"/>
                </p:cNvPicPr>
                <p:nvPr userDrawn="1"/>
              </p:nvPicPr>
              <p:blipFill>
                <a:blip r:embed="rId7" cstate="print"/>
                <a:stretch>
                  <a:fillRect/>
                </a:stretch>
              </p:blipFill>
              <p:spPr>
                <a:xfrm>
                  <a:off x="-3910934" y="13037088"/>
                  <a:ext cx="768801" cy="1090857"/>
                </a:xfrm>
                <a:prstGeom prst="rect">
                  <a:avLst/>
                </a:prstGeom>
              </p:spPr>
            </p:pic>
            <p:sp>
              <p:nvSpPr>
                <p:cNvPr id="53" name="TextBox 52"/>
                <p:cNvSpPr txBox="1"/>
                <p:nvPr userDrawn="1"/>
              </p:nvSpPr>
              <p:spPr>
                <a:xfrm>
                  <a:off x="-3921471" y="14033831"/>
                  <a:ext cx="779338" cy="375793"/>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47" name="Group 46"/>
              <p:cNvGrpSpPr/>
              <p:nvPr userDrawn="1"/>
            </p:nvGrpSpPr>
            <p:grpSpPr>
              <a:xfrm>
                <a:off x="-2003333" y="12400493"/>
                <a:ext cx="1033518" cy="953547"/>
                <a:chOff x="-2880749" y="13041046"/>
                <a:chExt cx="1420279" cy="1310383"/>
              </a:xfrm>
            </p:grpSpPr>
            <p:pic>
              <p:nvPicPr>
                <p:cNvPr id="50" name="Picture 49"/>
                <p:cNvPicPr>
                  <a:picLocks noChangeAspect="1"/>
                </p:cNvPicPr>
                <p:nvPr userDrawn="1"/>
              </p:nvPicPr>
              <p:blipFill>
                <a:blip r:embed="rId7" cstate="print"/>
                <a:stretch>
                  <a:fillRect/>
                </a:stretch>
              </p:blipFill>
              <p:spPr>
                <a:xfrm>
                  <a:off x="-2880749" y="13041046"/>
                  <a:ext cx="1420279" cy="1029694"/>
                </a:xfrm>
                <a:prstGeom prst="rect">
                  <a:avLst/>
                </a:prstGeom>
              </p:spPr>
            </p:pic>
            <p:sp>
              <p:nvSpPr>
                <p:cNvPr id="51" name="TextBox 50"/>
                <p:cNvSpPr txBox="1"/>
                <p:nvPr userDrawn="1"/>
              </p:nvSpPr>
              <p:spPr>
                <a:xfrm>
                  <a:off x="-2880749" y="13991049"/>
                  <a:ext cx="1420279" cy="360380"/>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48" name="Picture 47"/>
              <p:cNvPicPr>
                <a:picLocks noChangeAspect="1"/>
              </p:cNvPicPr>
              <p:nvPr userDrawn="1"/>
            </p:nvPicPr>
            <p:blipFill>
              <a:blip r:embed="rId8" cstate="print"/>
              <a:stretch>
                <a:fillRect/>
              </a:stretch>
            </p:blipFill>
            <p:spPr>
              <a:xfrm>
                <a:off x="-4440600" y="12356268"/>
                <a:ext cx="1098742" cy="847761"/>
              </a:xfrm>
              <a:prstGeom prst="rect">
                <a:avLst/>
              </a:prstGeom>
            </p:spPr>
          </p:pic>
          <p:sp>
            <p:nvSpPr>
              <p:cNvPr id="49" name="TextBox 48"/>
              <p:cNvSpPr txBox="1"/>
              <p:nvPr userDrawn="1"/>
            </p:nvSpPr>
            <p:spPr>
              <a:xfrm>
                <a:off x="-4410773" y="13116249"/>
                <a:ext cx="1035685" cy="401078"/>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37" name="Group 36"/>
            <p:cNvGrpSpPr/>
            <p:nvPr userDrawn="1"/>
          </p:nvGrpSpPr>
          <p:grpSpPr>
            <a:xfrm>
              <a:off x="-12930969" y="38908537"/>
              <a:ext cx="11319559" cy="2998415"/>
              <a:chOff x="-4740812" y="14609971"/>
              <a:chExt cx="4268191"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xmlns="" val="3915392555"/>
                  </p:ext>
                </p:extLst>
              </p:nvPr>
            </p:nvGraphicFramePr>
            <p:xfrm>
              <a:off x="-4533347" y="14609976"/>
              <a:ext cx="1828800" cy="1117600"/>
            </p:xfrm>
            <a:graphic>
              <a:graphicData uri="http://schemas.openxmlformats.org/presentationml/2006/ole">
                <p:oleObj spid="_x0000_s1219" name="Image" r:id="rId9" imgW="1828571" imgH="1117460" progId="">
                  <p:embed/>
                </p:oleObj>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xmlns="" val="2137524614"/>
                  </p:ext>
                </p:extLst>
              </p:nvPr>
            </p:nvGraphicFramePr>
            <p:xfrm>
              <a:off x="-2456641" y="14613669"/>
              <a:ext cx="1828800" cy="1117600"/>
            </p:xfrm>
            <a:graphic>
              <a:graphicData uri="http://schemas.openxmlformats.org/presentationml/2006/ole">
                <p:oleObj spid="_x0000_s1220" name="Image" r:id="rId10" imgW="1828571" imgH="1117460" progId="">
                  <p:embed/>
                </p:oleObj>
              </a:graphicData>
            </a:graphic>
          </p:graphicFrame>
          <p:sp>
            <p:nvSpPr>
              <p:cNvPr id="41" name="TextBox 40"/>
              <p:cNvSpPr txBox="1"/>
              <p:nvPr userDrawn="1"/>
            </p:nvSpPr>
            <p:spPr>
              <a:xfrm rot="16200000">
                <a:off x="-5235785" y="15104944"/>
                <a:ext cx="1117601" cy="127656"/>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49" y="15114470"/>
                <a:ext cx="1117600" cy="127656"/>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6" y="-4052"/>
            <a:ext cx="13516286" cy="32922452"/>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900" b="1" spc="598"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How to change the template color theme</a:t>
              </a:r>
            </a:p>
            <a:p>
              <a:pPr marL="0" marR="0" lvl="2" indent="0" algn="l" defTabSz="114240" rtl="0" eaLnBrk="1" fontAlgn="auto" latinLnBrk="0" hangingPunct="1">
                <a:lnSpc>
                  <a:spcPct val="100000"/>
                </a:lnSpc>
                <a:spcBef>
                  <a:spcPts val="0"/>
                </a:spcBef>
                <a:spcAft>
                  <a:spcPts val="0"/>
                </a:spcAft>
                <a:buClrTx/>
                <a:buSzTx/>
                <a:buFontTx/>
                <a:buNone/>
                <a:tabLst/>
                <a:defRPr/>
              </a:pPr>
              <a:r>
                <a:rPr lang="en-US" sz="33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300" b="0" spc="0" baseline="0" dirty="0" smtClean="0">
                  <a:solidFill>
                    <a:schemeClr val="bg1">
                      <a:lumMod val="75000"/>
                    </a:schemeClr>
                  </a:solidFill>
                  <a:latin typeface="Trebuchet MS" pitchFamily="34" charset="0"/>
                </a:rPr>
                <a:t>also create your own color theme.</a:t>
              </a:r>
            </a:p>
            <a:p>
              <a:pPr marL="0" marR="0" lvl="2" indent="0" algn="l" defTabSz="114240" rtl="0" eaLnBrk="1" fontAlgn="auto" latinLnBrk="0" hangingPunct="1">
                <a:lnSpc>
                  <a:spcPct val="100000"/>
                </a:lnSpc>
                <a:spcBef>
                  <a:spcPts val="0"/>
                </a:spcBef>
                <a:spcAft>
                  <a:spcPts val="0"/>
                </a:spcAft>
                <a:buClrTx/>
                <a:buSzTx/>
                <a:buFontTx/>
                <a:buNone/>
                <a:tabLst/>
                <a:defRPr/>
              </a:pPr>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r>
                <a:rPr lang="en-US" sz="33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240"/>
              <a:endParaRPr lang="en-US" sz="3300" b="0" baseline="0" dirty="0" smtClean="0">
                <a:solidFill>
                  <a:schemeClr val="bg1">
                    <a:lumMod val="75000"/>
                  </a:schemeClr>
                </a:solidFill>
                <a:latin typeface="Trebuchet MS" pitchFamily="34" charset="0"/>
              </a:endParaRPr>
            </a:p>
            <a:p>
              <a:pPr algn="ctr"/>
              <a:r>
                <a:rPr lang="en-US" sz="3800" b="1" baseline="0" dirty="0" smtClean="0">
                  <a:solidFill>
                    <a:srgbClr val="FFC000"/>
                  </a:solidFill>
                  <a:latin typeface="Trebuchet MS" pitchFamily="34" charset="0"/>
                </a:rPr>
                <a:t>How to add Text</a:t>
              </a:r>
            </a:p>
            <a:p>
              <a:pPr marL="4041321" lvl="2" indent="0" algn="l" defTabSz="142804"/>
              <a:r>
                <a:rPr lang="en-US" sz="33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7575" lvl="2" indent="0" algn="l" defTabSz="114240"/>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lang="en-US" sz="3300" b="0" baseline="0" dirty="0" smtClean="0">
                  <a:solidFill>
                    <a:schemeClr val="bg1">
                      <a:lumMod val="75000"/>
                    </a:schemeClr>
                  </a:solidFill>
                  <a:latin typeface="Trebuchet MS" pitchFamily="34" charset="0"/>
                </a:rPr>
                <a:t> </a:t>
              </a:r>
              <a:r>
                <a:rPr kumimoji="0" lang="en-US" sz="3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300" b="0" baseline="0" dirty="0" smtClean="0">
                <a:solidFill>
                  <a:schemeClr val="bg1">
                    <a:lumMod val="75000"/>
                  </a:schemeClr>
                </a:solidFill>
                <a:latin typeface="Trebuchet MS" pitchFamily="34" charset="0"/>
              </a:endParaRPr>
            </a:p>
            <a:p>
              <a:pPr marL="1517575" lvl="2" indent="0" algn="l" defTabSz="114240"/>
              <a:endParaRPr lang="en-US" sz="3300" b="0" baseline="0" dirty="0" smtClean="0">
                <a:solidFill>
                  <a:schemeClr val="bg1">
                    <a:lumMod val="75000"/>
                  </a:schemeClr>
                </a:solidFill>
                <a:latin typeface="Trebuchet MS" pitchFamily="34" charset="0"/>
              </a:endParaRPr>
            </a:p>
            <a:p>
              <a:pPr algn="ctr"/>
              <a:r>
                <a:rPr lang="en-US" sz="3800" b="1" baseline="0" dirty="0" smtClean="0">
                  <a:solidFill>
                    <a:srgbClr val="FFC000"/>
                  </a:solidFill>
                  <a:latin typeface="Trebuchet MS" pitchFamily="34" charset="0"/>
                </a:rPr>
                <a:t>How to add Tables</a:t>
              </a:r>
            </a:p>
            <a:p>
              <a:pPr marL="2069052" lvl="1" indent="0" algn="l" defTabSz="114240"/>
              <a:r>
                <a:rPr lang="en-US" sz="3300" b="0" baseline="0" dirty="0" smtClean="0">
                  <a:solidFill>
                    <a:schemeClr val="bg1">
                      <a:lumMod val="75000"/>
                    </a:schemeClr>
                  </a:solidFill>
                  <a:latin typeface="Trebuchet MS" pitchFamily="34" charset="0"/>
                </a:rPr>
                <a:t>To add a table from scratch go to the INSERT menu and </a:t>
              </a:r>
              <a:br>
                <a:rPr lang="en-US" sz="3300" b="0" baseline="0" dirty="0" smtClean="0">
                  <a:solidFill>
                    <a:schemeClr val="bg1">
                      <a:lumMod val="75000"/>
                    </a:schemeClr>
                  </a:solidFill>
                  <a:latin typeface="Trebuchet MS" pitchFamily="34" charset="0"/>
                </a:rPr>
              </a:br>
              <a:r>
                <a:rPr lang="en-US" sz="3300" b="0" baseline="0" dirty="0" smtClean="0">
                  <a:solidFill>
                    <a:schemeClr val="bg1">
                      <a:lumMod val="75000"/>
                    </a:schemeClr>
                  </a:solidFill>
                  <a:latin typeface="Trebuchet MS" pitchFamily="34" charset="0"/>
                </a:rPr>
                <a:t>click on TABLE. A drop-down box will help you select rows and columns. </a:t>
              </a:r>
            </a:p>
            <a:p>
              <a:pPr marL="2116652" lvl="0" indent="0" algn="l" defTabSz="114240"/>
              <a:r>
                <a:rPr lang="en-US" sz="33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240"/>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7575" rtl="0" eaLnBrk="1" fontAlgn="auto" latinLnBrk="0" hangingPunct="1">
                <a:lnSpc>
                  <a:spcPct val="100000"/>
                </a:lnSpc>
                <a:spcBef>
                  <a:spcPts val="0"/>
                </a:spcBef>
                <a:spcAft>
                  <a:spcPts val="0"/>
                </a:spcAft>
                <a:buClrTx/>
                <a:buSzTx/>
                <a:buFontTx/>
                <a:buNone/>
                <a:tabLst/>
                <a:defRPr/>
              </a:pPr>
              <a:endParaRPr kumimoji="0" lang="en-US" sz="3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240" rtl="0" eaLnBrk="1" fontAlgn="auto" latinLnBrk="0" hangingPunct="1">
                <a:lnSpc>
                  <a:spcPct val="100000"/>
                </a:lnSpc>
                <a:spcBef>
                  <a:spcPts val="0"/>
                </a:spcBef>
                <a:spcAft>
                  <a:spcPts val="0"/>
                </a:spcAft>
                <a:buClrTx/>
                <a:buSzTx/>
                <a:buFontTx/>
                <a:buNone/>
                <a:tabLst/>
                <a:defRPr/>
              </a:pPr>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2291549384"/>
                </p:ext>
              </p:extLst>
            </p:nvPr>
          </p:nvGraphicFramePr>
          <p:xfrm>
            <a:off x="47717694" y="4656250"/>
            <a:ext cx="6825444" cy="2521622"/>
          </p:xfrm>
          <a:graphic>
            <a:graphicData uri="http://schemas.openxmlformats.org/presentationml/2006/ole">
              <p:oleObj spid="_x0000_s1221" name="Image" r:id="rId11" imgW="4571429" imgH="1688889" progId="">
                <p:embed/>
              </p:oleObj>
            </a:graphicData>
          </a:graphic>
        </p:graphicFrame>
        <p:pic>
          <p:nvPicPr>
            <p:cNvPr id="57" name="Picture 56"/>
            <p:cNvPicPr>
              <a:picLocks noChangeAspect="1"/>
            </p:cNvPicPr>
            <p:nvPr userDrawn="1"/>
          </p:nvPicPr>
          <p:blipFill>
            <a:blip r:embed="rId12" cstate="print"/>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2913105229"/>
                </p:ext>
              </p:extLst>
            </p:nvPr>
          </p:nvGraphicFramePr>
          <p:xfrm>
            <a:off x="44804763" y="17182847"/>
            <a:ext cx="1811108" cy="1212274"/>
          </p:xfrm>
          <a:graphic>
            <a:graphicData uri="http://schemas.openxmlformats.org/presentationml/2006/ole">
              <p:oleObj spid="_x0000_s1222" name="Image" r:id="rId13" imgW="1574603" imgH="1053968" progId="">
                <p:embed/>
              </p:oleObj>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2" y="28552306"/>
                <a:ext cx="8671190" cy="723552"/>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60" name="TextBox 59"/>
            <p:cNvSpPr txBox="1"/>
            <p:nvPr userDrawn="1"/>
          </p:nvSpPr>
          <p:spPr>
            <a:xfrm>
              <a:off x="44530580" y="41758592"/>
              <a:ext cx="8394380" cy="1866184"/>
            </a:xfrm>
            <a:prstGeom prst="rect">
              <a:avLst/>
            </a:prstGeom>
            <a:noFill/>
          </p:spPr>
          <p:txBody>
            <a:bodyPr wrap="square" lIns="65304" tIns="32651" rIns="65304" bIns="32651" rtlCol="0">
              <a:spAutoFit/>
            </a:bodyPr>
            <a:lstStyle/>
            <a:p>
              <a:pPr>
                <a:lnSpc>
                  <a:spcPts val="2600"/>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0"/>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 id="2147483717" r:id="rId2"/>
  </p:sldLayoutIdLst>
  <p:timing>
    <p:tnLst>
      <p:par>
        <p:cTn id="1" dur="indefinite" restart="never" nodeType="tmRoot"/>
      </p:par>
    </p:tnLst>
  </p:timing>
  <p:txStyles>
    <p:titleStyle>
      <a:lvl1pPr algn="ctr" defTabSz="438668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008" indent="-1645008" algn="l" defTabSz="438668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180" indent="-1370838" algn="l" defTabSz="4386684" rtl="0" eaLnBrk="1" latinLnBrk="0" hangingPunct="1">
        <a:spcBef>
          <a:spcPct val="20000"/>
        </a:spcBef>
        <a:buFont typeface="Arial" pitchFamily="34" charset="0"/>
        <a:buChar char="–"/>
        <a:defRPr sz="13700" kern="1200">
          <a:solidFill>
            <a:schemeClr val="tx1"/>
          </a:solidFill>
          <a:latin typeface="+mn-lt"/>
          <a:ea typeface="+mn-ea"/>
          <a:cs typeface="+mn-cs"/>
        </a:defRPr>
      </a:lvl2pPr>
      <a:lvl3pPr marL="5483352" indent="-1096674" algn="l" defTabSz="438668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6694"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4pPr>
      <a:lvl5pPr marL="9870036"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5pPr>
      <a:lvl6pPr marL="12063378"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4256714"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450056"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643398"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386684" rtl="0" eaLnBrk="1" latinLnBrk="0" hangingPunct="1">
        <a:defRPr sz="8800" kern="1200">
          <a:solidFill>
            <a:schemeClr val="tx1"/>
          </a:solidFill>
          <a:latin typeface="+mn-lt"/>
          <a:ea typeface="+mn-ea"/>
          <a:cs typeface="+mn-cs"/>
        </a:defRPr>
      </a:lvl1pPr>
      <a:lvl2pPr marL="2193342" algn="l" defTabSz="4386684" rtl="0" eaLnBrk="1" latinLnBrk="0" hangingPunct="1">
        <a:defRPr sz="8800" kern="1200">
          <a:solidFill>
            <a:schemeClr val="tx1"/>
          </a:solidFill>
          <a:latin typeface="+mn-lt"/>
          <a:ea typeface="+mn-ea"/>
          <a:cs typeface="+mn-cs"/>
        </a:defRPr>
      </a:lvl2pPr>
      <a:lvl3pPr marL="4386684" algn="l" defTabSz="4386684" rtl="0" eaLnBrk="1" latinLnBrk="0" hangingPunct="1">
        <a:defRPr sz="8800" kern="1200">
          <a:solidFill>
            <a:schemeClr val="tx1"/>
          </a:solidFill>
          <a:latin typeface="+mn-lt"/>
          <a:ea typeface="+mn-ea"/>
          <a:cs typeface="+mn-cs"/>
        </a:defRPr>
      </a:lvl3pPr>
      <a:lvl4pPr marL="6580026" algn="l" defTabSz="4386684" rtl="0" eaLnBrk="1" latinLnBrk="0" hangingPunct="1">
        <a:defRPr sz="8800" kern="1200">
          <a:solidFill>
            <a:schemeClr val="tx1"/>
          </a:solidFill>
          <a:latin typeface="+mn-lt"/>
          <a:ea typeface="+mn-ea"/>
          <a:cs typeface="+mn-cs"/>
        </a:defRPr>
      </a:lvl4pPr>
      <a:lvl5pPr marL="8773362" algn="l" defTabSz="4386684" rtl="0" eaLnBrk="1" latinLnBrk="0" hangingPunct="1">
        <a:defRPr sz="8800" kern="1200">
          <a:solidFill>
            <a:schemeClr val="tx1"/>
          </a:solidFill>
          <a:latin typeface="+mn-lt"/>
          <a:ea typeface="+mn-ea"/>
          <a:cs typeface="+mn-cs"/>
        </a:defRPr>
      </a:lvl5pPr>
      <a:lvl6pPr marL="10966704" algn="l" defTabSz="4386684" rtl="0" eaLnBrk="1" latinLnBrk="0" hangingPunct="1">
        <a:defRPr sz="8800" kern="1200">
          <a:solidFill>
            <a:schemeClr val="tx1"/>
          </a:solidFill>
          <a:latin typeface="+mn-lt"/>
          <a:ea typeface="+mn-ea"/>
          <a:cs typeface="+mn-cs"/>
        </a:defRPr>
      </a:lvl6pPr>
      <a:lvl7pPr marL="13160046" algn="l" defTabSz="4386684" rtl="0" eaLnBrk="1" latinLnBrk="0" hangingPunct="1">
        <a:defRPr sz="8800" kern="1200">
          <a:solidFill>
            <a:schemeClr val="tx1"/>
          </a:solidFill>
          <a:latin typeface="+mn-lt"/>
          <a:ea typeface="+mn-ea"/>
          <a:cs typeface="+mn-cs"/>
        </a:defRPr>
      </a:lvl7pPr>
      <a:lvl8pPr marL="15353388" algn="l" defTabSz="4386684" rtl="0" eaLnBrk="1" latinLnBrk="0" hangingPunct="1">
        <a:defRPr sz="8800" kern="1200">
          <a:solidFill>
            <a:schemeClr val="tx1"/>
          </a:solidFill>
          <a:latin typeface="+mn-lt"/>
          <a:ea typeface="+mn-ea"/>
          <a:cs typeface="+mn-cs"/>
        </a:defRPr>
      </a:lvl8pPr>
      <a:lvl9pPr marL="17546730" algn="l" defTabSz="4386684" rtl="0" eaLnBrk="1" latinLnBrk="0" hangingPunct="1">
        <a:defRPr sz="8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43891200" cy="4800600"/>
          </a:xfrm>
          <a:prstGeom prst="rect">
            <a:avLst/>
          </a:prstGeom>
          <a:solidFill>
            <a:schemeClr val="accent5">
              <a:lumMod val="75000"/>
            </a:schemeClr>
          </a:solidFill>
          <a:ln w="9525">
            <a:solidFill>
              <a:schemeClr val="tx1"/>
            </a:solidFill>
            <a:miter lim="800000"/>
            <a:headEnd/>
            <a:tailEnd/>
          </a:ln>
          <a:effectLst/>
        </p:spPr>
        <p:txBody>
          <a:bodyPr wrap="none" lIns="91392" tIns="45696" rIns="91392" bIns="45696" anchor="ctr"/>
          <a:lstStyle/>
          <a:p>
            <a:pPr>
              <a:defRPr/>
            </a:pPr>
            <a:endParaRPr lang="en-US" dirty="0"/>
          </a:p>
        </p:txBody>
      </p:sp>
      <p:sp>
        <p:nvSpPr>
          <p:cNvPr id="9" name="Rectangle 9"/>
          <p:cNvSpPr>
            <a:spLocks noChangeArrowheads="1"/>
          </p:cNvSpPr>
          <p:nvPr/>
        </p:nvSpPr>
        <p:spPr bwMode="auto">
          <a:xfrm>
            <a:off x="0" y="4805362"/>
            <a:ext cx="43891200" cy="152400"/>
          </a:xfrm>
          <a:prstGeom prst="rect">
            <a:avLst/>
          </a:prstGeom>
          <a:solidFill>
            <a:schemeClr val="accent5">
              <a:lumMod val="50000"/>
            </a:schemeClr>
          </a:solidFill>
          <a:ln w="152400">
            <a:noFill/>
            <a:miter lim="800000"/>
            <a:headEnd/>
            <a:tailEnd/>
          </a:ln>
          <a:effectLst/>
        </p:spPr>
        <p:txBody>
          <a:bodyPr wrap="none" lIns="91392" tIns="45696" rIns="91392" bIns="45696" anchor="ctr"/>
          <a:lstStyle/>
          <a:p>
            <a:pPr>
              <a:defRPr/>
            </a:pPr>
            <a:endParaRPr lang="en-US" dirty="0"/>
          </a:p>
        </p:txBody>
      </p:sp>
      <p:sp>
        <p:nvSpPr>
          <p:cNvPr id="10" name="Text Box 14"/>
          <p:cNvSpPr txBox="1">
            <a:spLocks noChangeArrowheads="1"/>
          </p:cNvSpPr>
          <p:nvPr/>
        </p:nvSpPr>
        <p:spPr bwMode="auto">
          <a:xfrm>
            <a:off x="1781182" y="32188817"/>
            <a:ext cx="2514600" cy="336779"/>
          </a:xfrm>
          <a:prstGeom prst="rect">
            <a:avLst/>
          </a:prstGeom>
          <a:noFill/>
          <a:ln w="9525">
            <a:noFill/>
            <a:miter lim="800000"/>
            <a:headEnd/>
            <a:tailEnd/>
          </a:ln>
          <a:effectLst/>
        </p:spPr>
        <p:txBody>
          <a:bodyPr lIns="91216" tIns="45603" rIns="91216" bIns="4560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201" y="5257802"/>
            <a:ext cx="13585373" cy="267462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392" tIns="45696" rIns="91392" bIns="45696" anchor="ctr"/>
          <a:lstStyle/>
          <a:p>
            <a:pPr>
              <a:defRPr/>
            </a:pPr>
            <a:endParaRPr lang="en-US" dirty="0"/>
          </a:p>
        </p:txBody>
      </p:sp>
      <p:sp>
        <p:nvSpPr>
          <p:cNvPr id="27" name="Rectangle 33"/>
          <p:cNvSpPr>
            <a:spLocks noChangeArrowheads="1"/>
          </p:cNvSpPr>
          <p:nvPr userDrawn="1"/>
        </p:nvSpPr>
        <p:spPr bwMode="auto">
          <a:xfrm>
            <a:off x="15152914" y="5257802"/>
            <a:ext cx="13585373" cy="267462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392" tIns="45696" rIns="91392" bIns="45696" anchor="ctr"/>
          <a:lstStyle/>
          <a:p>
            <a:pPr>
              <a:defRPr/>
            </a:pPr>
            <a:endParaRPr lang="en-US" dirty="0"/>
          </a:p>
        </p:txBody>
      </p:sp>
      <p:sp>
        <p:nvSpPr>
          <p:cNvPr id="28" name="Rectangle 33"/>
          <p:cNvSpPr>
            <a:spLocks noChangeArrowheads="1"/>
          </p:cNvSpPr>
          <p:nvPr userDrawn="1"/>
        </p:nvSpPr>
        <p:spPr bwMode="auto">
          <a:xfrm>
            <a:off x="29371633" y="5257802"/>
            <a:ext cx="13585373" cy="267462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392" tIns="45696" rIns="91392" bIns="45696" anchor="ctr"/>
          <a:lstStyle/>
          <a:p>
            <a:pPr>
              <a:defRPr/>
            </a:pPr>
            <a:endParaRPr lang="en-US" dirty="0"/>
          </a:p>
        </p:txBody>
      </p:sp>
      <p:grpSp>
        <p:nvGrpSpPr>
          <p:cNvPr id="37" name="Group 36"/>
          <p:cNvGrpSpPr/>
          <p:nvPr userDrawn="1"/>
        </p:nvGrpSpPr>
        <p:grpSpPr>
          <a:xfrm>
            <a:off x="-13978627" y="0"/>
            <a:ext cx="13467504" cy="329184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7575" rtl="0" eaLnBrk="1" fontAlgn="auto" latinLnBrk="0" hangingPunct="1">
                <a:lnSpc>
                  <a:spcPct val="100000"/>
                </a:lnSpc>
                <a:spcBef>
                  <a:spcPts val="0"/>
                </a:spcBef>
                <a:spcAft>
                  <a:spcPts val="0"/>
                </a:spcAft>
                <a:buClrTx/>
                <a:buSzTx/>
                <a:buFontTx/>
                <a:buNone/>
                <a:tabLst/>
                <a:defRPr/>
              </a:pPr>
              <a:r>
                <a:rPr lang="en-US" sz="3800" b="1" spc="0" dirty="0" smtClean="0">
                  <a:solidFill>
                    <a:srgbClr val="FF0000"/>
                  </a:solidFill>
                  <a:latin typeface="Trebuchet MS" pitchFamily="34" charset="0"/>
                </a:rPr>
                <a:t>(—THIS SIDEBAR DOES NOT PRINT—)</a:t>
              </a:r>
              <a:endParaRPr lang="en-US" sz="3800" b="1" spc="598" dirty="0" smtClean="0">
                <a:solidFill>
                  <a:schemeClr val="bg1"/>
                </a:solidFill>
                <a:latin typeface="Trebuchet MS" pitchFamily="34" charset="0"/>
              </a:endParaRPr>
            </a:p>
            <a:p>
              <a:pPr algn="ctr"/>
              <a:r>
                <a:rPr lang="en-US" sz="4900" b="1" spc="598" dirty="0" smtClean="0">
                  <a:solidFill>
                    <a:schemeClr val="bg1"/>
                  </a:solidFill>
                  <a:latin typeface="Trebuchet MS" pitchFamily="34" charset="0"/>
                </a:rPr>
                <a:t>DESIGN</a:t>
              </a:r>
              <a:r>
                <a:rPr lang="en-US" sz="4900" b="1" spc="598" baseline="0" dirty="0" smtClean="0">
                  <a:solidFill>
                    <a:schemeClr val="bg1"/>
                  </a:solidFill>
                  <a:latin typeface="Trebuchet MS" pitchFamily="34" charset="0"/>
                </a:rPr>
                <a:t> </a:t>
              </a:r>
              <a:r>
                <a:rPr lang="en-US" sz="4900" b="1" spc="598" dirty="0" smtClean="0">
                  <a:solidFill>
                    <a:schemeClr val="bg1"/>
                  </a:solidFill>
                  <a:latin typeface="Trebuchet MS" pitchFamily="34" charset="0"/>
                </a:rPr>
                <a:t>GUIDE</a:t>
              </a:r>
            </a:p>
            <a:p>
              <a:pPr algn="ctr"/>
              <a:endParaRPr lang="en-US" sz="3800" b="1" dirty="0" smtClean="0">
                <a:latin typeface="Trebuchet MS" pitchFamily="34" charset="0"/>
              </a:endParaRPr>
            </a:p>
            <a:p>
              <a:pPr defTabSz="3763733"/>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48”x48”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63733"/>
              <a:endParaRPr lang="en-US" sz="3800" dirty="0" smtClean="0">
                <a:latin typeface="Trebuchet MS" pitchFamily="34" charset="0"/>
              </a:endParaRPr>
            </a:p>
            <a:p>
              <a:pPr defTabSz="4387002"/>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87002"/>
              <a:endParaRPr lang="en-US" sz="3800" dirty="0" smtClean="0">
                <a:latin typeface="Trebuchet MS" pitchFamily="34" charset="0"/>
              </a:endParaRPr>
            </a:p>
            <a:p>
              <a:pPr defTabSz="4387002"/>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63733"/>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63733"/>
              <a:endParaRPr lang="en-US" sz="4400" b="1" dirty="0" smtClean="0">
                <a:solidFill>
                  <a:srgbClr val="FFFF00"/>
                </a:solidFill>
                <a:latin typeface="Trebuchet MS" pitchFamily="34" charset="0"/>
              </a:endParaRPr>
            </a:p>
            <a:p>
              <a:pPr algn="ctr"/>
              <a:endParaRPr lang="en-US" sz="3300" b="1" dirty="0" smtClean="0">
                <a:solidFill>
                  <a:schemeClr val="bg1"/>
                </a:solidFill>
                <a:latin typeface="Trebuchet MS" pitchFamily="34" charset="0"/>
              </a:endParaRPr>
            </a:p>
            <a:p>
              <a:pPr algn="ctr"/>
              <a:r>
                <a:rPr lang="en-US" sz="4900" b="1" spc="598" dirty="0" smtClean="0">
                  <a:solidFill>
                    <a:schemeClr val="bg1"/>
                  </a:solidFill>
                  <a:latin typeface="Trebuchet MS" pitchFamily="34" charset="0"/>
                </a:rPr>
                <a:t>QUICK START</a:t>
              </a:r>
            </a:p>
            <a:p>
              <a:pPr algn="ctr"/>
              <a:endParaRPr lang="en-US" sz="3800" b="1"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Zoom in and out</a:t>
              </a:r>
            </a:p>
            <a:p>
              <a:pPr marL="2356245" indent="-15865" algn="l" defTabSz="850470"/>
              <a:r>
                <a:rPr lang="en-US" sz="33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Title, Authors, and Affiliations</a:t>
              </a:r>
            </a:p>
            <a:p>
              <a:pPr algn="l"/>
              <a:r>
                <a:rPr lang="en-US" sz="33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3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300" b="0" spc="0" baseline="0" dirty="0" smtClean="0">
                <a:solidFill>
                  <a:schemeClr val="bg1">
                    <a:lumMod val="75000"/>
                  </a:schemeClr>
                </a:solidFill>
                <a:latin typeface="Trebuchet MS" pitchFamily="34" charset="0"/>
              </a:endParaRPr>
            </a:p>
            <a:p>
              <a:pPr algn="l"/>
              <a:r>
                <a:rPr lang="en-US" sz="3300" b="1" spc="302" baseline="0" dirty="0" smtClean="0">
                  <a:solidFill>
                    <a:srgbClr val="FFC000"/>
                  </a:solidFill>
                  <a:latin typeface="Trebuchet MS" pitchFamily="34" charset="0"/>
                </a:rPr>
                <a:t>TIP</a:t>
              </a:r>
              <a:r>
                <a:rPr lang="en-US" sz="3300" b="1" baseline="0" dirty="0" smtClean="0">
                  <a:solidFill>
                    <a:srgbClr val="FFC000"/>
                  </a:solidFill>
                  <a:latin typeface="Trebuchet MS" pitchFamily="34" charset="0"/>
                </a:rPr>
                <a:t>: </a:t>
              </a:r>
              <a:r>
                <a:rPr lang="en-US" sz="33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300" b="0" baseline="0" dirty="0" smtClean="0">
                <a:solidFill>
                  <a:schemeClr val="bg1">
                    <a:lumMod val="75000"/>
                  </a:schemeClr>
                </a:solidFill>
                <a:latin typeface="Trebuchet MS" pitchFamily="34" charset="0"/>
              </a:endParaRP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3800" b="1" dirty="0" smtClean="0">
                  <a:solidFill>
                    <a:srgbClr val="FFC000"/>
                  </a:solidFill>
                  <a:latin typeface="Trebuchet MS" pitchFamily="34" charset="0"/>
                </a:rPr>
                <a:t>Adding Logos</a:t>
              </a:r>
              <a:r>
                <a:rPr lang="en-US" sz="3800" b="1" baseline="0" dirty="0" smtClean="0">
                  <a:solidFill>
                    <a:srgbClr val="FFC000"/>
                  </a:solidFill>
                  <a:latin typeface="Trebuchet MS" pitchFamily="34" charset="0"/>
                </a:rPr>
                <a:t> / Seals</a:t>
              </a:r>
            </a:p>
            <a:p>
              <a:pPr algn="l"/>
              <a:r>
                <a:rPr lang="en-US" sz="33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300" b="0" spc="302" baseline="0" dirty="0" smtClean="0">
                <a:solidFill>
                  <a:schemeClr val="bg1">
                    <a:lumMod val="75000"/>
                  </a:schemeClr>
                </a:solidFill>
                <a:latin typeface="Trebuchet MS" pitchFamily="34" charset="0"/>
              </a:endParaRPr>
            </a:p>
            <a:p>
              <a:pPr algn="l"/>
              <a:r>
                <a:rPr lang="en-US" sz="3300" b="1" spc="302" baseline="0" dirty="0" smtClean="0">
                  <a:solidFill>
                    <a:srgbClr val="FFC000"/>
                  </a:solidFill>
                  <a:latin typeface="Trebuchet MS" pitchFamily="34" charset="0"/>
                </a:rPr>
                <a:t>TIP:</a:t>
              </a:r>
              <a:r>
                <a:rPr lang="en-US" sz="3300" b="1" spc="0" baseline="0" dirty="0" smtClean="0">
                  <a:solidFill>
                    <a:srgbClr val="FFC000"/>
                  </a:solidFill>
                  <a:latin typeface="Trebuchet MS" pitchFamily="34" charset="0"/>
                </a:rPr>
                <a:t> </a:t>
              </a:r>
              <a:r>
                <a:rPr lang="en-US" sz="3300" b="0" baseline="0" dirty="0" smtClean="0">
                  <a:solidFill>
                    <a:schemeClr val="bg1">
                      <a:lumMod val="75000"/>
                    </a:schemeClr>
                  </a:solidFill>
                  <a:latin typeface="Trebuchet MS" pitchFamily="34" charset="0"/>
                </a:rPr>
                <a:t>See if your school’s logo is available on our free poster templates page.</a:t>
              </a:r>
            </a:p>
            <a:p>
              <a:pPr algn="l"/>
              <a:endParaRPr lang="en-US" sz="3300" b="0" baseline="0" dirty="0" smtClean="0">
                <a:latin typeface="Trebuchet MS" pitchFamily="34" charset="0"/>
              </a:endParaRPr>
            </a:p>
            <a:p>
              <a:pPr algn="ctr"/>
              <a:r>
                <a:rPr lang="en-US" sz="3800" b="1" baseline="0" dirty="0" smtClean="0">
                  <a:solidFill>
                    <a:srgbClr val="FFC000"/>
                  </a:solidFill>
                  <a:latin typeface="Trebuchet MS" pitchFamily="34" charset="0"/>
                </a:rPr>
                <a:t>Photographs / Graphics</a:t>
              </a:r>
            </a:p>
            <a:p>
              <a:pPr algn="l" defTabSz="977404"/>
              <a:r>
                <a:rPr lang="en-US" sz="33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300" b="0" spc="0" baseline="0" dirty="0" smtClean="0">
                  <a:solidFill>
                    <a:schemeClr val="bg1">
                      <a:lumMod val="75000"/>
                    </a:schemeClr>
                  </a:solidFill>
                  <a:latin typeface="Trebuchet MS" pitchFamily="34" charset="0"/>
                </a:rPr>
                <a:t>disproportionally.</a:t>
              </a:r>
            </a:p>
            <a:p>
              <a:pPr algn="l" defTabSz="977404"/>
              <a:endParaRPr lang="en-US" sz="33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3800" b="1" baseline="0" dirty="0" smtClean="0">
                  <a:solidFill>
                    <a:srgbClr val="FFC000"/>
                  </a:solidFill>
                  <a:latin typeface="Trebuchet MS" pitchFamily="34" charset="0"/>
                </a:rPr>
                <a:t>Image Quality Check</a:t>
              </a:r>
            </a:p>
            <a:p>
              <a:pPr lvl="0" algn="l" defTabSz="977404"/>
              <a:r>
                <a:rPr lang="en-US" sz="33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8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cstate="print"/>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cstate="print"/>
            <a:stretch>
              <a:fillRect/>
            </a:stretch>
          </p:blipFill>
          <p:spPr>
            <a:xfrm>
              <a:off x="-13386522" y="20257821"/>
              <a:ext cx="12206099" cy="1287728"/>
            </a:xfrm>
            <a:prstGeom prst="rect">
              <a:avLst/>
            </a:prstGeom>
          </p:spPr>
        </p:pic>
        <p:grpSp>
          <p:nvGrpSpPr>
            <p:cNvPr id="48" name="Group 47"/>
            <p:cNvGrpSpPr/>
            <p:nvPr userDrawn="1"/>
          </p:nvGrpSpPr>
          <p:grpSpPr>
            <a:xfrm>
              <a:off x="-12090394" y="32335950"/>
              <a:ext cx="9204778" cy="3088682"/>
              <a:chOff x="-4440600" y="12356268"/>
              <a:chExt cx="3470785" cy="1161059"/>
            </a:xfrm>
          </p:grpSpPr>
          <p:grpSp>
            <p:nvGrpSpPr>
              <p:cNvPr id="72" name="Group 71"/>
              <p:cNvGrpSpPr/>
              <p:nvPr userDrawn="1"/>
            </p:nvGrpSpPr>
            <p:grpSpPr>
              <a:xfrm>
                <a:off x="-2753668" y="12400493"/>
                <a:ext cx="624431" cy="957810"/>
                <a:chOff x="-3921471" y="13037088"/>
                <a:chExt cx="779338" cy="1372536"/>
              </a:xfrm>
            </p:grpSpPr>
            <p:pic>
              <p:nvPicPr>
                <p:cNvPr id="78" name="Picture 77"/>
                <p:cNvPicPr>
                  <a:picLocks noChangeAspect="1"/>
                </p:cNvPicPr>
                <p:nvPr userDrawn="1"/>
              </p:nvPicPr>
              <p:blipFill>
                <a:blip r:embed="rId6" cstate="print"/>
                <a:stretch>
                  <a:fillRect/>
                </a:stretch>
              </p:blipFill>
              <p:spPr>
                <a:xfrm>
                  <a:off x="-3910934" y="13037088"/>
                  <a:ext cx="768801" cy="1090857"/>
                </a:xfrm>
                <a:prstGeom prst="rect">
                  <a:avLst/>
                </a:prstGeom>
              </p:spPr>
            </p:pic>
            <p:sp>
              <p:nvSpPr>
                <p:cNvPr id="79" name="TextBox 78"/>
                <p:cNvSpPr txBox="1"/>
                <p:nvPr userDrawn="1"/>
              </p:nvSpPr>
              <p:spPr>
                <a:xfrm>
                  <a:off x="-3921471" y="14033831"/>
                  <a:ext cx="779338" cy="375793"/>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73" name="Group 72"/>
              <p:cNvGrpSpPr/>
              <p:nvPr userDrawn="1"/>
            </p:nvGrpSpPr>
            <p:grpSpPr>
              <a:xfrm>
                <a:off x="-2003333" y="12400493"/>
                <a:ext cx="1033518" cy="953547"/>
                <a:chOff x="-2880749" y="13041046"/>
                <a:chExt cx="1420279" cy="1310383"/>
              </a:xfrm>
            </p:grpSpPr>
            <p:pic>
              <p:nvPicPr>
                <p:cNvPr id="76" name="Picture 75"/>
                <p:cNvPicPr>
                  <a:picLocks noChangeAspect="1"/>
                </p:cNvPicPr>
                <p:nvPr userDrawn="1"/>
              </p:nvPicPr>
              <p:blipFill>
                <a:blip r:embed="rId6" cstate="print"/>
                <a:stretch>
                  <a:fillRect/>
                </a:stretch>
              </p:blipFill>
              <p:spPr>
                <a:xfrm>
                  <a:off x="-2880749" y="13041046"/>
                  <a:ext cx="1420279" cy="1029694"/>
                </a:xfrm>
                <a:prstGeom prst="rect">
                  <a:avLst/>
                </a:prstGeom>
              </p:spPr>
            </p:pic>
            <p:sp>
              <p:nvSpPr>
                <p:cNvPr id="77" name="TextBox 76"/>
                <p:cNvSpPr txBox="1"/>
                <p:nvPr userDrawn="1"/>
              </p:nvSpPr>
              <p:spPr>
                <a:xfrm>
                  <a:off x="-2880749" y="13991049"/>
                  <a:ext cx="1420279" cy="360380"/>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74" name="Picture 73"/>
              <p:cNvPicPr>
                <a:picLocks noChangeAspect="1"/>
              </p:cNvPicPr>
              <p:nvPr userDrawn="1"/>
            </p:nvPicPr>
            <p:blipFill>
              <a:blip r:embed="rId7" cstate="print"/>
              <a:stretch>
                <a:fillRect/>
              </a:stretch>
            </p:blipFill>
            <p:spPr>
              <a:xfrm>
                <a:off x="-4440600" y="12356268"/>
                <a:ext cx="1098742" cy="847761"/>
              </a:xfrm>
              <a:prstGeom prst="rect">
                <a:avLst/>
              </a:prstGeom>
            </p:spPr>
          </p:pic>
          <p:sp>
            <p:nvSpPr>
              <p:cNvPr id="75" name="TextBox 74"/>
              <p:cNvSpPr txBox="1"/>
              <p:nvPr userDrawn="1"/>
            </p:nvSpPr>
            <p:spPr>
              <a:xfrm>
                <a:off x="-4410773" y="13116249"/>
                <a:ext cx="1035685" cy="401078"/>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67" name="Group 66"/>
            <p:cNvGrpSpPr/>
            <p:nvPr userDrawn="1"/>
          </p:nvGrpSpPr>
          <p:grpSpPr>
            <a:xfrm>
              <a:off x="-12930969" y="38908537"/>
              <a:ext cx="11319559" cy="2998415"/>
              <a:chOff x="-4740812" y="14609971"/>
              <a:chExt cx="4268191" cy="1127127"/>
            </a:xfrm>
          </p:grpSpPr>
          <p:graphicFrame>
            <p:nvGraphicFramePr>
              <p:cNvPr id="68" name="Object 67"/>
              <p:cNvGraphicFramePr>
                <a:graphicFrameLocks noChangeAspect="1"/>
              </p:cNvGraphicFramePr>
              <p:nvPr userDrawn="1">
                <p:extLst>
                  <p:ext uri="{D42A27DB-BD31-4B8C-83A1-F6EECF244321}">
                    <p14:modId xmlns:p14="http://schemas.microsoft.com/office/powerpoint/2010/main" xmlns="" val="283030143"/>
                  </p:ext>
                </p:extLst>
              </p:nvPr>
            </p:nvGraphicFramePr>
            <p:xfrm>
              <a:off x="-4533347" y="14609976"/>
              <a:ext cx="1828800" cy="1117600"/>
            </p:xfrm>
            <a:graphic>
              <a:graphicData uri="http://schemas.openxmlformats.org/presentationml/2006/ole">
                <p:oleObj spid="_x0000_s2247" name="Image" r:id="rId8" imgW="1828571" imgH="1117460" progId="">
                  <p:embed/>
                </p:oleObj>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xmlns="" val="155210428"/>
                  </p:ext>
                </p:extLst>
              </p:nvPr>
            </p:nvGraphicFramePr>
            <p:xfrm>
              <a:off x="-2456641" y="14613669"/>
              <a:ext cx="1828800" cy="1117600"/>
            </p:xfrm>
            <a:graphic>
              <a:graphicData uri="http://schemas.openxmlformats.org/presentationml/2006/ole">
                <p:oleObj spid="_x0000_s2248" name="Image" r:id="rId9" imgW="1828571" imgH="1117460" progId="">
                  <p:embed/>
                </p:oleObj>
              </a:graphicData>
            </a:graphic>
          </p:graphicFrame>
          <p:sp>
            <p:nvSpPr>
              <p:cNvPr id="70" name="TextBox 69"/>
              <p:cNvSpPr txBox="1"/>
              <p:nvPr userDrawn="1"/>
            </p:nvSpPr>
            <p:spPr>
              <a:xfrm rot="16200000">
                <a:off x="-5235785" y="15104944"/>
                <a:ext cx="1117601" cy="127656"/>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49" y="15114470"/>
                <a:ext cx="1117600" cy="127656"/>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6" y="-4052"/>
            <a:ext cx="13516286" cy="32922452"/>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900" b="1" spc="598"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How to change the template color theme</a:t>
              </a:r>
            </a:p>
            <a:p>
              <a:pPr marL="0" marR="0" lvl="2" indent="0" algn="l" defTabSz="114240" rtl="0" eaLnBrk="1" fontAlgn="auto" latinLnBrk="0" hangingPunct="1">
                <a:lnSpc>
                  <a:spcPct val="100000"/>
                </a:lnSpc>
                <a:spcBef>
                  <a:spcPts val="0"/>
                </a:spcBef>
                <a:spcAft>
                  <a:spcPts val="0"/>
                </a:spcAft>
                <a:buClrTx/>
                <a:buSzTx/>
                <a:buFontTx/>
                <a:buNone/>
                <a:tabLst/>
                <a:defRPr/>
              </a:pPr>
              <a:r>
                <a:rPr lang="en-US" sz="33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300" b="0" spc="0" baseline="0" dirty="0" smtClean="0">
                  <a:solidFill>
                    <a:schemeClr val="bg1">
                      <a:lumMod val="75000"/>
                    </a:schemeClr>
                  </a:solidFill>
                  <a:latin typeface="Trebuchet MS" pitchFamily="34" charset="0"/>
                </a:rPr>
                <a:t>also create your own color theme.</a:t>
              </a:r>
            </a:p>
            <a:p>
              <a:pPr marL="0" marR="0" lvl="2" indent="0" algn="l" defTabSz="114240" rtl="0" eaLnBrk="1" fontAlgn="auto" latinLnBrk="0" hangingPunct="1">
                <a:lnSpc>
                  <a:spcPct val="100000"/>
                </a:lnSpc>
                <a:spcBef>
                  <a:spcPts val="0"/>
                </a:spcBef>
                <a:spcAft>
                  <a:spcPts val="0"/>
                </a:spcAft>
                <a:buClrTx/>
                <a:buSzTx/>
                <a:buFontTx/>
                <a:buNone/>
                <a:tabLst/>
                <a:defRPr/>
              </a:pPr>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r>
                <a:rPr lang="en-US" sz="33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240"/>
              <a:endParaRPr lang="en-US" sz="3300" b="0" baseline="0" dirty="0" smtClean="0">
                <a:solidFill>
                  <a:schemeClr val="bg1">
                    <a:lumMod val="75000"/>
                  </a:schemeClr>
                </a:solidFill>
                <a:latin typeface="Trebuchet MS" pitchFamily="34" charset="0"/>
              </a:endParaRPr>
            </a:p>
            <a:p>
              <a:pPr algn="ctr"/>
              <a:r>
                <a:rPr lang="en-US" sz="3800" b="1" baseline="0" dirty="0" smtClean="0">
                  <a:solidFill>
                    <a:srgbClr val="FFC000"/>
                  </a:solidFill>
                  <a:latin typeface="Trebuchet MS" pitchFamily="34" charset="0"/>
                </a:rPr>
                <a:t>How to add Text</a:t>
              </a:r>
            </a:p>
            <a:p>
              <a:pPr marL="4041321" lvl="2" indent="0" algn="l" defTabSz="142804"/>
              <a:r>
                <a:rPr lang="en-US" sz="33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7575" lvl="2" indent="0" algn="l" defTabSz="114240"/>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lang="en-US" sz="3300" b="0" baseline="0" dirty="0" smtClean="0">
                  <a:solidFill>
                    <a:schemeClr val="bg1">
                      <a:lumMod val="75000"/>
                    </a:schemeClr>
                  </a:solidFill>
                  <a:latin typeface="Trebuchet MS" pitchFamily="34" charset="0"/>
                </a:rPr>
                <a:t> </a:t>
              </a:r>
              <a:r>
                <a:rPr kumimoji="0" lang="en-US" sz="3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300" b="0" baseline="0" dirty="0" smtClean="0">
                <a:solidFill>
                  <a:schemeClr val="bg1">
                    <a:lumMod val="75000"/>
                  </a:schemeClr>
                </a:solidFill>
                <a:latin typeface="Trebuchet MS" pitchFamily="34" charset="0"/>
              </a:endParaRPr>
            </a:p>
            <a:p>
              <a:pPr marL="1517575" lvl="2" indent="0" algn="l" defTabSz="114240"/>
              <a:endParaRPr lang="en-US" sz="3300" b="0" baseline="0" dirty="0" smtClean="0">
                <a:solidFill>
                  <a:schemeClr val="bg1">
                    <a:lumMod val="75000"/>
                  </a:schemeClr>
                </a:solidFill>
                <a:latin typeface="Trebuchet MS" pitchFamily="34" charset="0"/>
              </a:endParaRPr>
            </a:p>
            <a:p>
              <a:pPr algn="ctr"/>
              <a:r>
                <a:rPr lang="en-US" sz="3800" b="1" baseline="0" dirty="0" smtClean="0">
                  <a:solidFill>
                    <a:srgbClr val="FFC000"/>
                  </a:solidFill>
                  <a:latin typeface="Trebuchet MS" pitchFamily="34" charset="0"/>
                </a:rPr>
                <a:t>How to add Tables</a:t>
              </a:r>
            </a:p>
            <a:p>
              <a:pPr marL="2069052" lvl="1" indent="0" algn="l" defTabSz="114240"/>
              <a:r>
                <a:rPr lang="en-US" sz="3300" b="0" baseline="0" dirty="0" smtClean="0">
                  <a:solidFill>
                    <a:schemeClr val="bg1">
                      <a:lumMod val="75000"/>
                    </a:schemeClr>
                  </a:solidFill>
                  <a:latin typeface="Trebuchet MS" pitchFamily="34" charset="0"/>
                </a:rPr>
                <a:t>To add a table from scratch go to the INSERT menu and </a:t>
              </a:r>
              <a:br>
                <a:rPr lang="en-US" sz="3300" b="0" baseline="0" dirty="0" smtClean="0">
                  <a:solidFill>
                    <a:schemeClr val="bg1">
                      <a:lumMod val="75000"/>
                    </a:schemeClr>
                  </a:solidFill>
                  <a:latin typeface="Trebuchet MS" pitchFamily="34" charset="0"/>
                </a:rPr>
              </a:br>
              <a:r>
                <a:rPr lang="en-US" sz="3300" b="0" baseline="0" dirty="0" smtClean="0">
                  <a:solidFill>
                    <a:schemeClr val="bg1">
                      <a:lumMod val="75000"/>
                    </a:schemeClr>
                  </a:solidFill>
                  <a:latin typeface="Trebuchet MS" pitchFamily="34" charset="0"/>
                </a:rPr>
                <a:t>click on TABLE. A drop-down box will help you select rows and columns. </a:t>
              </a:r>
            </a:p>
            <a:p>
              <a:pPr marL="2116652" lvl="0" indent="0" algn="l" defTabSz="114240"/>
              <a:r>
                <a:rPr lang="en-US" sz="33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240"/>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7575" rtl="0" eaLnBrk="1" fontAlgn="auto" latinLnBrk="0" hangingPunct="1">
                <a:lnSpc>
                  <a:spcPct val="100000"/>
                </a:lnSpc>
                <a:spcBef>
                  <a:spcPts val="0"/>
                </a:spcBef>
                <a:spcAft>
                  <a:spcPts val="0"/>
                </a:spcAft>
                <a:buClrTx/>
                <a:buSzTx/>
                <a:buFontTx/>
                <a:buNone/>
                <a:tabLst/>
                <a:defRPr/>
              </a:pPr>
              <a:endParaRPr kumimoji="0" lang="en-US" sz="3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240" rtl="0" eaLnBrk="1" fontAlgn="auto" latinLnBrk="0" hangingPunct="1">
                <a:lnSpc>
                  <a:spcPct val="100000"/>
                </a:lnSpc>
                <a:spcBef>
                  <a:spcPts val="0"/>
                </a:spcBef>
                <a:spcAft>
                  <a:spcPts val="0"/>
                </a:spcAft>
                <a:buClrTx/>
                <a:buSzTx/>
                <a:buFontTx/>
                <a:buNone/>
                <a:tabLst/>
                <a:defRPr/>
              </a:pPr>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xmlns="" val="1689330954"/>
                </p:ext>
              </p:extLst>
            </p:nvPr>
          </p:nvGraphicFramePr>
          <p:xfrm>
            <a:off x="47717694" y="4656250"/>
            <a:ext cx="6825444" cy="2521622"/>
          </p:xfrm>
          <a:graphic>
            <a:graphicData uri="http://schemas.openxmlformats.org/presentationml/2006/ole">
              <p:oleObj spid="_x0000_s2249" name="Image" r:id="rId10" imgW="4571429" imgH="1688889" progId="">
                <p:embed/>
              </p:oleObj>
            </a:graphicData>
          </a:graphic>
        </p:graphicFrame>
        <p:pic>
          <p:nvPicPr>
            <p:cNvPr id="84" name="Picture 83"/>
            <p:cNvPicPr>
              <a:picLocks noChangeAspect="1"/>
            </p:cNvPicPr>
            <p:nvPr userDrawn="1"/>
          </p:nvPicPr>
          <p:blipFill>
            <a:blip r:embed="rId11" cstate="print"/>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xmlns="" val="2945985057"/>
                </p:ext>
              </p:extLst>
            </p:nvPr>
          </p:nvGraphicFramePr>
          <p:xfrm>
            <a:off x="44804763" y="17182847"/>
            <a:ext cx="1811108" cy="1212274"/>
          </p:xfrm>
          <a:graphic>
            <a:graphicData uri="http://schemas.openxmlformats.org/presentationml/2006/ole">
              <p:oleObj spid="_x0000_s2250" name="Image" r:id="rId12" imgW="1574603" imgH="1053968" progId="">
                <p:embed/>
              </p:oleObj>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2" y="28552306"/>
                <a:ext cx="8671190" cy="723552"/>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87" name="TextBox 86"/>
            <p:cNvSpPr txBox="1"/>
            <p:nvPr userDrawn="1"/>
          </p:nvSpPr>
          <p:spPr>
            <a:xfrm>
              <a:off x="44530580" y="41758592"/>
              <a:ext cx="8394380" cy="1866184"/>
            </a:xfrm>
            <a:prstGeom prst="rect">
              <a:avLst/>
            </a:prstGeom>
            <a:noFill/>
          </p:spPr>
          <p:txBody>
            <a:bodyPr wrap="square" lIns="65304" tIns="32651" rIns="65304" bIns="32651" rtlCol="0">
              <a:spAutoFit/>
            </a:bodyPr>
            <a:lstStyle/>
            <a:p>
              <a:pPr>
                <a:lnSpc>
                  <a:spcPts val="2600"/>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0"/>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668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008" indent="-1645008" algn="l" defTabSz="438668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180" indent="-1370838" algn="l" defTabSz="4386684" rtl="0" eaLnBrk="1" latinLnBrk="0" hangingPunct="1">
        <a:spcBef>
          <a:spcPct val="20000"/>
        </a:spcBef>
        <a:buFont typeface="Arial" pitchFamily="34" charset="0"/>
        <a:buChar char="–"/>
        <a:defRPr sz="13700" kern="1200">
          <a:solidFill>
            <a:schemeClr val="tx1"/>
          </a:solidFill>
          <a:latin typeface="+mn-lt"/>
          <a:ea typeface="+mn-ea"/>
          <a:cs typeface="+mn-cs"/>
        </a:defRPr>
      </a:lvl2pPr>
      <a:lvl3pPr marL="5483352" indent="-1096674" algn="l" defTabSz="438668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6694"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4pPr>
      <a:lvl5pPr marL="9870036"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5pPr>
      <a:lvl6pPr marL="12063378"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4256714"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450056"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643398"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386684" rtl="0" eaLnBrk="1" latinLnBrk="0" hangingPunct="1">
        <a:defRPr sz="8800" kern="1200">
          <a:solidFill>
            <a:schemeClr val="tx1"/>
          </a:solidFill>
          <a:latin typeface="+mn-lt"/>
          <a:ea typeface="+mn-ea"/>
          <a:cs typeface="+mn-cs"/>
        </a:defRPr>
      </a:lvl1pPr>
      <a:lvl2pPr marL="2193342" algn="l" defTabSz="4386684" rtl="0" eaLnBrk="1" latinLnBrk="0" hangingPunct="1">
        <a:defRPr sz="8800" kern="1200">
          <a:solidFill>
            <a:schemeClr val="tx1"/>
          </a:solidFill>
          <a:latin typeface="+mn-lt"/>
          <a:ea typeface="+mn-ea"/>
          <a:cs typeface="+mn-cs"/>
        </a:defRPr>
      </a:lvl2pPr>
      <a:lvl3pPr marL="4386684" algn="l" defTabSz="4386684" rtl="0" eaLnBrk="1" latinLnBrk="0" hangingPunct="1">
        <a:defRPr sz="8800" kern="1200">
          <a:solidFill>
            <a:schemeClr val="tx1"/>
          </a:solidFill>
          <a:latin typeface="+mn-lt"/>
          <a:ea typeface="+mn-ea"/>
          <a:cs typeface="+mn-cs"/>
        </a:defRPr>
      </a:lvl3pPr>
      <a:lvl4pPr marL="6580026" algn="l" defTabSz="4386684" rtl="0" eaLnBrk="1" latinLnBrk="0" hangingPunct="1">
        <a:defRPr sz="8800" kern="1200">
          <a:solidFill>
            <a:schemeClr val="tx1"/>
          </a:solidFill>
          <a:latin typeface="+mn-lt"/>
          <a:ea typeface="+mn-ea"/>
          <a:cs typeface="+mn-cs"/>
        </a:defRPr>
      </a:lvl4pPr>
      <a:lvl5pPr marL="8773362" algn="l" defTabSz="4386684" rtl="0" eaLnBrk="1" latinLnBrk="0" hangingPunct="1">
        <a:defRPr sz="8800" kern="1200">
          <a:solidFill>
            <a:schemeClr val="tx1"/>
          </a:solidFill>
          <a:latin typeface="+mn-lt"/>
          <a:ea typeface="+mn-ea"/>
          <a:cs typeface="+mn-cs"/>
        </a:defRPr>
      </a:lvl5pPr>
      <a:lvl6pPr marL="10966704" algn="l" defTabSz="4386684" rtl="0" eaLnBrk="1" latinLnBrk="0" hangingPunct="1">
        <a:defRPr sz="8800" kern="1200">
          <a:solidFill>
            <a:schemeClr val="tx1"/>
          </a:solidFill>
          <a:latin typeface="+mn-lt"/>
          <a:ea typeface="+mn-ea"/>
          <a:cs typeface="+mn-cs"/>
        </a:defRPr>
      </a:lvl6pPr>
      <a:lvl7pPr marL="13160046" algn="l" defTabSz="4386684" rtl="0" eaLnBrk="1" latinLnBrk="0" hangingPunct="1">
        <a:defRPr sz="8800" kern="1200">
          <a:solidFill>
            <a:schemeClr val="tx1"/>
          </a:solidFill>
          <a:latin typeface="+mn-lt"/>
          <a:ea typeface="+mn-ea"/>
          <a:cs typeface="+mn-cs"/>
        </a:defRPr>
      </a:lvl7pPr>
      <a:lvl8pPr marL="15353388" algn="l" defTabSz="4386684" rtl="0" eaLnBrk="1" latinLnBrk="0" hangingPunct="1">
        <a:defRPr sz="8800" kern="1200">
          <a:solidFill>
            <a:schemeClr val="tx1"/>
          </a:solidFill>
          <a:latin typeface="+mn-lt"/>
          <a:ea typeface="+mn-ea"/>
          <a:cs typeface="+mn-cs"/>
        </a:defRPr>
      </a:lvl8pPr>
      <a:lvl9pPr marL="17546730" algn="l" defTabSz="4386684" rtl="0" eaLnBrk="1" latinLnBrk="0" hangingPunct="1">
        <a:defRPr sz="8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00"/>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43891200" cy="4800600"/>
          </a:xfrm>
          <a:prstGeom prst="rect">
            <a:avLst/>
          </a:prstGeom>
          <a:solidFill>
            <a:schemeClr val="accent5">
              <a:lumMod val="75000"/>
            </a:schemeClr>
          </a:solidFill>
          <a:ln w="9525">
            <a:solidFill>
              <a:schemeClr val="tx1"/>
            </a:solidFill>
            <a:miter lim="800000"/>
            <a:headEnd/>
            <a:tailEnd/>
          </a:ln>
          <a:effectLst/>
        </p:spPr>
        <p:txBody>
          <a:bodyPr wrap="none" lIns="91392" tIns="45696" rIns="91392" bIns="45696" anchor="ctr"/>
          <a:lstStyle/>
          <a:p>
            <a:pPr>
              <a:defRPr/>
            </a:pPr>
            <a:endParaRPr lang="en-US" dirty="0"/>
          </a:p>
        </p:txBody>
      </p:sp>
      <p:sp>
        <p:nvSpPr>
          <p:cNvPr id="8" name="Rectangle 33"/>
          <p:cNvSpPr>
            <a:spLocks noChangeArrowheads="1"/>
          </p:cNvSpPr>
          <p:nvPr/>
        </p:nvSpPr>
        <p:spPr bwMode="auto">
          <a:xfrm>
            <a:off x="914400" y="5257802"/>
            <a:ext cx="42057638" cy="267462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392" tIns="45696" rIns="91392" bIns="45696" anchor="ctr"/>
          <a:lstStyle/>
          <a:p>
            <a:pPr>
              <a:defRPr/>
            </a:pPr>
            <a:endParaRPr lang="en-US" dirty="0"/>
          </a:p>
        </p:txBody>
      </p:sp>
      <p:sp>
        <p:nvSpPr>
          <p:cNvPr id="9" name="Rectangle 9"/>
          <p:cNvSpPr>
            <a:spLocks noChangeArrowheads="1"/>
          </p:cNvSpPr>
          <p:nvPr/>
        </p:nvSpPr>
        <p:spPr bwMode="auto">
          <a:xfrm>
            <a:off x="0" y="4805362"/>
            <a:ext cx="43891200" cy="152400"/>
          </a:xfrm>
          <a:prstGeom prst="rect">
            <a:avLst/>
          </a:prstGeom>
          <a:solidFill>
            <a:schemeClr val="accent5">
              <a:lumMod val="50000"/>
            </a:schemeClr>
          </a:solidFill>
          <a:ln w="152400">
            <a:noFill/>
            <a:miter lim="800000"/>
            <a:headEnd/>
            <a:tailEnd/>
          </a:ln>
          <a:effectLst/>
        </p:spPr>
        <p:txBody>
          <a:bodyPr wrap="none" lIns="91392" tIns="45696" rIns="91392" bIns="45696" anchor="ctr"/>
          <a:lstStyle/>
          <a:p>
            <a:pPr>
              <a:defRPr/>
            </a:pPr>
            <a:endParaRPr lang="en-US" dirty="0"/>
          </a:p>
        </p:txBody>
      </p:sp>
      <p:sp>
        <p:nvSpPr>
          <p:cNvPr id="10" name="Text Box 14"/>
          <p:cNvSpPr txBox="1">
            <a:spLocks noChangeArrowheads="1"/>
          </p:cNvSpPr>
          <p:nvPr/>
        </p:nvSpPr>
        <p:spPr bwMode="auto">
          <a:xfrm>
            <a:off x="1843092" y="32229060"/>
            <a:ext cx="2514600" cy="336779"/>
          </a:xfrm>
          <a:prstGeom prst="rect">
            <a:avLst/>
          </a:prstGeom>
          <a:noFill/>
          <a:ln w="9525">
            <a:noFill/>
            <a:miter lim="800000"/>
            <a:headEnd/>
            <a:tailEnd/>
          </a:ln>
          <a:effectLst/>
        </p:spPr>
        <p:txBody>
          <a:bodyPr lIns="91216" tIns="45603" rIns="91216" bIns="4560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7" y="0"/>
            <a:ext cx="13467504" cy="329184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7575" rtl="0" eaLnBrk="1" fontAlgn="auto" latinLnBrk="0" hangingPunct="1">
                <a:lnSpc>
                  <a:spcPct val="100000"/>
                </a:lnSpc>
                <a:spcBef>
                  <a:spcPts val="0"/>
                </a:spcBef>
                <a:spcAft>
                  <a:spcPts val="0"/>
                </a:spcAft>
                <a:buClrTx/>
                <a:buSzTx/>
                <a:buFontTx/>
                <a:buNone/>
                <a:tabLst/>
                <a:defRPr/>
              </a:pPr>
              <a:r>
                <a:rPr lang="en-US" sz="3800" b="1" spc="0" dirty="0" smtClean="0">
                  <a:solidFill>
                    <a:srgbClr val="FF0000"/>
                  </a:solidFill>
                  <a:latin typeface="Trebuchet MS" pitchFamily="34" charset="0"/>
                </a:rPr>
                <a:t>(—THIS SIDEBAR DOES NOT PRINT—)</a:t>
              </a:r>
              <a:endParaRPr lang="en-US" sz="3800" b="1" spc="598" dirty="0" smtClean="0">
                <a:solidFill>
                  <a:schemeClr val="bg1"/>
                </a:solidFill>
                <a:latin typeface="Trebuchet MS" pitchFamily="34" charset="0"/>
              </a:endParaRPr>
            </a:p>
            <a:p>
              <a:pPr algn="ctr"/>
              <a:r>
                <a:rPr lang="en-US" sz="4900" b="1" spc="598" dirty="0" smtClean="0">
                  <a:solidFill>
                    <a:schemeClr val="bg1"/>
                  </a:solidFill>
                  <a:latin typeface="Trebuchet MS" pitchFamily="34" charset="0"/>
                </a:rPr>
                <a:t>DESIGN</a:t>
              </a:r>
              <a:r>
                <a:rPr lang="en-US" sz="4900" b="1" spc="598" baseline="0" dirty="0" smtClean="0">
                  <a:solidFill>
                    <a:schemeClr val="bg1"/>
                  </a:solidFill>
                  <a:latin typeface="Trebuchet MS" pitchFamily="34" charset="0"/>
                </a:rPr>
                <a:t> </a:t>
              </a:r>
              <a:r>
                <a:rPr lang="en-US" sz="4900" b="1" spc="598" dirty="0" smtClean="0">
                  <a:solidFill>
                    <a:schemeClr val="bg1"/>
                  </a:solidFill>
                  <a:latin typeface="Trebuchet MS" pitchFamily="34" charset="0"/>
                </a:rPr>
                <a:t>GUIDE</a:t>
              </a:r>
            </a:p>
            <a:p>
              <a:pPr algn="ctr"/>
              <a:endParaRPr lang="en-US" sz="3800" b="1" dirty="0" smtClean="0">
                <a:latin typeface="Trebuchet MS" pitchFamily="34" charset="0"/>
              </a:endParaRPr>
            </a:p>
            <a:p>
              <a:pPr defTabSz="3763733"/>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48”x48”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63733"/>
              <a:endParaRPr lang="en-US" sz="3800" dirty="0" smtClean="0">
                <a:latin typeface="Trebuchet MS" pitchFamily="34" charset="0"/>
              </a:endParaRPr>
            </a:p>
            <a:p>
              <a:pPr defTabSz="4387002"/>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87002"/>
              <a:endParaRPr lang="en-US" sz="3800" dirty="0" smtClean="0">
                <a:latin typeface="Trebuchet MS" pitchFamily="34" charset="0"/>
              </a:endParaRPr>
            </a:p>
            <a:p>
              <a:pPr defTabSz="4387002"/>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63733"/>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63733"/>
              <a:endParaRPr lang="en-US" sz="4400" b="1" dirty="0" smtClean="0">
                <a:solidFill>
                  <a:srgbClr val="FFFF00"/>
                </a:solidFill>
                <a:latin typeface="Trebuchet MS" pitchFamily="34" charset="0"/>
              </a:endParaRPr>
            </a:p>
            <a:p>
              <a:pPr algn="ctr"/>
              <a:endParaRPr lang="en-US" sz="3300" b="1" dirty="0" smtClean="0">
                <a:solidFill>
                  <a:schemeClr val="bg1"/>
                </a:solidFill>
                <a:latin typeface="Trebuchet MS" pitchFamily="34" charset="0"/>
              </a:endParaRPr>
            </a:p>
            <a:p>
              <a:pPr algn="ctr"/>
              <a:r>
                <a:rPr lang="en-US" sz="4900" b="1" spc="598" dirty="0" smtClean="0">
                  <a:solidFill>
                    <a:schemeClr val="bg1"/>
                  </a:solidFill>
                  <a:latin typeface="Trebuchet MS" pitchFamily="34" charset="0"/>
                </a:rPr>
                <a:t>QUICK START</a:t>
              </a:r>
            </a:p>
            <a:p>
              <a:pPr algn="ctr"/>
              <a:endParaRPr lang="en-US" sz="3800" b="1"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Zoom in and out</a:t>
              </a:r>
            </a:p>
            <a:p>
              <a:pPr marL="2356245" indent="-15865" algn="l" defTabSz="850470"/>
              <a:r>
                <a:rPr lang="en-US" sz="33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Title, Authors, and Affiliations</a:t>
              </a:r>
            </a:p>
            <a:p>
              <a:pPr algn="l"/>
              <a:r>
                <a:rPr lang="en-US" sz="33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3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300" b="0" spc="0" baseline="0" dirty="0" smtClean="0">
                <a:solidFill>
                  <a:schemeClr val="bg1">
                    <a:lumMod val="75000"/>
                  </a:schemeClr>
                </a:solidFill>
                <a:latin typeface="Trebuchet MS" pitchFamily="34" charset="0"/>
              </a:endParaRPr>
            </a:p>
            <a:p>
              <a:pPr algn="l"/>
              <a:r>
                <a:rPr lang="en-US" sz="3300" b="1" spc="302" baseline="0" dirty="0" smtClean="0">
                  <a:solidFill>
                    <a:srgbClr val="FFC000"/>
                  </a:solidFill>
                  <a:latin typeface="Trebuchet MS" pitchFamily="34" charset="0"/>
                </a:rPr>
                <a:t>TIP</a:t>
              </a:r>
              <a:r>
                <a:rPr lang="en-US" sz="3300" b="1" baseline="0" dirty="0" smtClean="0">
                  <a:solidFill>
                    <a:srgbClr val="FFC000"/>
                  </a:solidFill>
                  <a:latin typeface="Trebuchet MS" pitchFamily="34" charset="0"/>
                </a:rPr>
                <a:t>: </a:t>
              </a:r>
              <a:r>
                <a:rPr lang="en-US" sz="33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300" b="0" baseline="0" dirty="0" smtClean="0">
                <a:solidFill>
                  <a:schemeClr val="bg1">
                    <a:lumMod val="75000"/>
                  </a:schemeClr>
                </a:solidFill>
                <a:latin typeface="Trebuchet MS" pitchFamily="34" charset="0"/>
              </a:endParaRP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3800" b="1" dirty="0" smtClean="0">
                  <a:solidFill>
                    <a:srgbClr val="FFC000"/>
                  </a:solidFill>
                  <a:latin typeface="Trebuchet MS" pitchFamily="34" charset="0"/>
                </a:rPr>
                <a:t>Adding Logos</a:t>
              </a:r>
              <a:r>
                <a:rPr lang="en-US" sz="3800" b="1" baseline="0" dirty="0" smtClean="0">
                  <a:solidFill>
                    <a:srgbClr val="FFC000"/>
                  </a:solidFill>
                  <a:latin typeface="Trebuchet MS" pitchFamily="34" charset="0"/>
                </a:rPr>
                <a:t> / Seals</a:t>
              </a:r>
            </a:p>
            <a:p>
              <a:pPr algn="l"/>
              <a:r>
                <a:rPr lang="en-US" sz="33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300" b="0" spc="302" baseline="0" dirty="0" smtClean="0">
                <a:solidFill>
                  <a:schemeClr val="bg1">
                    <a:lumMod val="75000"/>
                  </a:schemeClr>
                </a:solidFill>
                <a:latin typeface="Trebuchet MS" pitchFamily="34" charset="0"/>
              </a:endParaRPr>
            </a:p>
            <a:p>
              <a:pPr algn="l"/>
              <a:r>
                <a:rPr lang="en-US" sz="3300" b="1" spc="302" baseline="0" dirty="0" smtClean="0">
                  <a:solidFill>
                    <a:srgbClr val="FFC000"/>
                  </a:solidFill>
                  <a:latin typeface="Trebuchet MS" pitchFamily="34" charset="0"/>
                </a:rPr>
                <a:t>TIP:</a:t>
              </a:r>
              <a:r>
                <a:rPr lang="en-US" sz="3300" b="1" spc="0" baseline="0" dirty="0" smtClean="0">
                  <a:solidFill>
                    <a:srgbClr val="FFC000"/>
                  </a:solidFill>
                  <a:latin typeface="Trebuchet MS" pitchFamily="34" charset="0"/>
                </a:rPr>
                <a:t> </a:t>
              </a:r>
              <a:r>
                <a:rPr lang="en-US" sz="3300" b="0" baseline="0" dirty="0" smtClean="0">
                  <a:solidFill>
                    <a:schemeClr val="bg1">
                      <a:lumMod val="75000"/>
                    </a:schemeClr>
                  </a:solidFill>
                  <a:latin typeface="Trebuchet MS" pitchFamily="34" charset="0"/>
                </a:rPr>
                <a:t>See if your school’s logo is available on our free poster templates page.</a:t>
              </a:r>
            </a:p>
            <a:p>
              <a:pPr algn="l"/>
              <a:endParaRPr lang="en-US" sz="3300" b="0" baseline="0" dirty="0" smtClean="0">
                <a:latin typeface="Trebuchet MS" pitchFamily="34" charset="0"/>
              </a:endParaRPr>
            </a:p>
            <a:p>
              <a:pPr algn="ctr"/>
              <a:r>
                <a:rPr lang="en-US" sz="3800" b="1" baseline="0" dirty="0" smtClean="0">
                  <a:solidFill>
                    <a:srgbClr val="FFC000"/>
                  </a:solidFill>
                  <a:latin typeface="Trebuchet MS" pitchFamily="34" charset="0"/>
                </a:rPr>
                <a:t>Photographs / Graphics</a:t>
              </a:r>
            </a:p>
            <a:p>
              <a:pPr algn="l" defTabSz="977404"/>
              <a:r>
                <a:rPr lang="en-US" sz="33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300" b="0" spc="0" baseline="0" dirty="0" smtClean="0">
                  <a:solidFill>
                    <a:schemeClr val="bg1">
                      <a:lumMod val="75000"/>
                    </a:schemeClr>
                  </a:solidFill>
                  <a:latin typeface="Trebuchet MS" pitchFamily="34" charset="0"/>
                </a:rPr>
                <a:t>disproportionally.</a:t>
              </a:r>
            </a:p>
            <a:p>
              <a:pPr algn="l" defTabSz="977404"/>
              <a:endParaRPr lang="en-US" sz="33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3800" b="1" baseline="0" dirty="0" smtClean="0">
                  <a:solidFill>
                    <a:srgbClr val="FFC000"/>
                  </a:solidFill>
                  <a:latin typeface="Trebuchet MS" pitchFamily="34" charset="0"/>
                </a:rPr>
                <a:t>Image Quality Check</a:t>
              </a:r>
            </a:p>
            <a:p>
              <a:pPr lvl="0" algn="l" defTabSz="977404"/>
              <a:r>
                <a:rPr lang="en-US" sz="33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8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cstate="print"/>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cstate="print"/>
            <a:stretch>
              <a:fillRect/>
            </a:stretch>
          </p:blipFill>
          <p:spPr>
            <a:xfrm>
              <a:off x="-13386522" y="20257821"/>
              <a:ext cx="12206099" cy="1287728"/>
            </a:xfrm>
            <a:prstGeom prst="rect">
              <a:avLst/>
            </a:prstGeom>
          </p:spPr>
        </p:pic>
        <p:grpSp>
          <p:nvGrpSpPr>
            <p:cNvPr id="45" name="Group 44"/>
            <p:cNvGrpSpPr/>
            <p:nvPr userDrawn="1"/>
          </p:nvGrpSpPr>
          <p:grpSpPr>
            <a:xfrm>
              <a:off x="-12090394" y="32335950"/>
              <a:ext cx="9204778" cy="3088682"/>
              <a:chOff x="-4440600" y="12356268"/>
              <a:chExt cx="3470785" cy="1161059"/>
            </a:xfrm>
          </p:grpSpPr>
          <p:grpSp>
            <p:nvGrpSpPr>
              <p:cNvPr id="70" name="Group 69"/>
              <p:cNvGrpSpPr/>
              <p:nvPr userDrawn="1"/>
            </p:nvGrpSpPr>
            <p:grpSpPr>
              <a:xfrm>
                <a:off x="-2753668" y="12400493"/>
                <a:ext cx="624431" cy="957810"/>
                <a:chOff x="-3921471" y="13037088"/>
                <a:chExt cx="779338" cy="1372536"/>
              </a:xfrm>
            </p:grpSpPr>
            <p:pic>
              <p:nvPicPr>
                <p:cNvPr id="76" name="Picture 75"/>
                <p:cNvPicPr>
                  <a:picLocks noChangeAspect="1"/>
                </p:cNvPicPr>
                <p:nvPr userDrawn="1"/>
              </p:nvPicPr>
              <p:blipFill>
                <a:blip r:embed="rId6" cstate="print"/>
                <a:stretch>
                  <a:fillRect/>
                </a:stretch>
              </p:blipFill>
              <p:spPr>
                <a:xfrm>
                  <a:off x="-3910934" y="13037088"/>
                  <a:ext cx="768801" cy="1090857"/>
                </a:xfrm>
                <a:prstGeom prst="rect">
                  <a:avLst/>
                </a:prstGeom>
              </p:spPr>
            </p:pic>
            <p:sp>
              <p:nvSpPr>
                <p:cNvPr id="77" name="TextBox 76"/>
                <p:cNvSpPr txBox="1"/>
                <p:nvPr userDrawn="1"/>
              </p:nvSpPr>
              <p:spPr>
                <a:xfrm>
                  <a:off x="-3921471" y="14033831"/>
                  <a:ext cx="779338" cy="375793"/>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71" name="Group 70"/>
              <p:cNvGrpSpPr/>
              <p:nvPr userDrawn="1"/>
            </p:nvGrpSpPr>
            <p:grpSpPr>
              <a:xfrm>
                <a:off x="-2003333" y="12400493"/>
                <a:ext cx="1033518" cy="953547"/>
                <a:chOff x="-2880749" y="13041046"/>
                <a:chExt cx="1420279" cy="1310383"/>
              </a:xfrm>
            </p:grpSpPr>
            <p:pic>
              <p:nvPicPr>
                <p:cNvPr id="74" name="Picture 73"/>
                <p:cNvPicPr>
                  <a:picLocks noChangeAspect="1"/>
                </p:cNvPicPr>
                <p:nvPr userDrawn="1"/>
              </p:nvPicPr>
              <p:blipFill>
                <a:blip r:embed="rId6" cstate="print"/>
                <a:stretch>
                  <a:fillRect/>
                </a:stretch>
              </p:blipFill>
              <p:spPr>
                <a:xfrm>
                  <a:off x="-2880749" y="13041046"/>
                  <a:ext cx="1420279" cy="1029694"/>
                </a:xfrm>
                <a:prstGeom prst="rect">
                  <a:avLst/>
                </a:prstGeom>
              </p:spPr>
            </p:pic>
            <p:sp>
              <p:nvSpPr>
                <p:cNvPr id="75" name="TextBox 74"/>
                <p:cNvSpPr txBox="1"/>
                <p:nvPr userDrawn="1"/>
              </p:nvSpPr>
              <p:spPr>
                <a:xfrm>
                  <a:off x="-2880749" y="13991049"/>
                  <a:ext cx="1420279" cy="360380"/>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72" name="Picture 71"/>
              <p:cNvPicPr>
                <a:picLocks noChangeAspect="1"/>
              </p:cNvPicPr>
              <p:nvPr userDrawn="1"/>
            </p:nvPicPr>
            <p:blipFill>
              <a:blip r:embed="rId7" cstate="print"/>
              <a:stretch>
                <a:fillRect/>
              </a:stretch>
            </p:blipFill>
            <p:spPr>
              <a:xfrm>
                <a:off x="-4440600" y="12356268"/>
                <a:ext cx="1098742" cy="847761"/>
              </a:xfrm>
              <a:prstGeom prst="rect">
                <a:avLst/>
              </a:prstGeom>
            </p:spPr>
          </p:pic>
          <p:sp>
            <p:nvSpPr>
              <p:cNvPr id="73" name="TextBox 72"/>
              <p:cNvSpPr txBox="1"/>
              <p:nvPr userDrawn="1"/>
            </p:nvSpPr>
            <p:spPr>
              <a:xfrm>
                <a:off x="-4410773" y="13116249"/>
                <a:ext cx="1035685" cy="401078"/>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46" name="Group 45"/>
            <p:cNvGrpSpPr/>
            <p:nvPr userDrawn="1"/>
          </p:nvGrpSpPr>
          <p:grpSpPr>
            <a:xfrm>
              <a:off x="-12930969" y="38908537"/>
              <a:ext cx="11319559" cy="2998415"/>
              <a:chOff x="-4740812" y="14609971"/>
              <a:chExt cx="4268191" cy="1127127"/>
            </a:xfrm>
          </p:grpSpPr>
          <p:graphicFrame>
            <p:nvGraphicFramePr>
              <p:cNvPr id="66" name="Object 65"/>
              <p:cNvGraphicFramePr>
                <a:graphicFrameLocks noChangeAspect="1"/>
              </p:cNvGraphicFramePr>
              <p:nvPr userDrawn="1">
                <p:extLst>
                  <p:ext uri="{D42A27DB-BD31-4B8C-83A1-F6EECF244321}">
                    <p14:modId xmlns:p14="http://schemas.microsoft.com/office/powerpoint/2010/main" xmlns="" val="283030143"/>
                  </p:ext>
                </p:extLst>
              </p:nvPr>
            </p:nvGraphicFramePr>
            <p:xfrm>
              <a:off x="-4533347" y="14609976"/>
              <a:ext cx="1828800" cy="1117600"/>
            </p:xfrm>
            <a:graphic>
              <a:graphicData uri="http://schemas.openxmlformats.org/presentationml/2006/ole">
                <p:oleObj spid="_x0000_s3267" name="Image" r:id="rId8" imgW="1828571" imgH="1117460" progId="">
                  <p:embed/>
                </p:oleObj>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xmlns="" val="155210428"/>
                  </p:ext>
                </p:extLst>
              </p:nvPr>
            </p:nvGraphicFramePr>
            <p:xfrm>
              <a:off x="-2456641" y="14613669"/>
              <a:ext cx="1828800" cy="1117600"/>
            </p:xfrm>
            <a:graphic>
              <a:graphicData uri="http://schemas.openxmlformats.org/presentationml/2006/ole">
                <p:oleObj spid="_x0000_s3268" name="Image" r:id="rId9" imgW="1828571" imgH="1117460" progId="">
                  <p:embed/>
                </p:oleObj>
              </a:graphicData>
            </a:graphic>
          </p:graphicFrame>
          <p:sp>
            <p:nvSpPr>
              <p:cNvPr id="68" name="TextBox 67"/>
              <p:cNvSpPr txBox="1"/>
              <p:nvPr userDrawn="1"/>
            </p:nvSpPr>
            <p:spPr>
              <a:xfrm rot="16200000">
                <a:off x="-5235785" y="15104944"/>
                <a:ext cx="1117601" cy="127656"/>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49" y="15114470"/>
                <a:ext cx="1117600" cy="127656"/>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6" y="-4052"/>
            <a:ext cx="13516286" cy="32922452"/>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900" b="1" spc="598"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3800" b="1" baseline="0" dirty="0" smtClean="0">
                  <a:solidFill>
                    <a:srgbClr val="FFC000"/>
                  </a:solidFill>
                  <a:latin typeface="Trebuchet MS" pitchFamily="34" charset="0"/>
                </a:rPr>
                <a:t>How to change the template color theme</a:t>
              </a:r>
            </a:p>
            <a:p>
              <a:pPr marL="0" marR="0" lvl="2" indent="0" algn="l" defTabSz="114240" rtl="0" eaLnBrk="1" fontAlgn="auto" latinLnBrk="0" hangingPunct="1">
                <a:lnSpc>
                  <a:spcPct val="100000"/>
                </a:lnSpc>
                <a:spcBef>
                  <a:spcPts val="0"/>
                </a:spcBef>
                <a:spcAft>
                  <a:spcPts val="0"/>
                </a:spcAft>
                <a:buClrTx/>
                <a:buSzTx/>
                <a:buFontTx/>
                <a:buNone/>
                <a:tabLst/>
                <a:defRPr/>
              </a:pPr>
              <a:r>
                <a:rPr lang="en-US" sz="33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300" b="0" spc="0" baseline="0" dirty="0" smtClean="0">
                  <a:solidFill>
                    <a:schemeClr val="bg1">
                      <a:lumMod val="75000"/>
                    </a:schemeClr>
                  </a:solidFill>
                  <a:latin typeface="Trebuchet MS" pitchFamily="34" charset="0"/>
                </a:rPr>
                <a:t>also create your own color theme.</a:t>
              </a:r>
            </a:p>
            <a:p>
              <a:pPr marL="0" marR="0" lvl="2" indent="0" algn="l" defTabSz="114240" rtl="0" eaLnBrk="1" fontAlgn="auto" latinLnBrk="0" hangingPunct="1">
                <a:lnSpc>
                  <a:spcPct val="100000"/>
                </a:lnSpc>
                <a:spcBef>
                  <a:spcPts val="0"/>
                </a:spcBef>
                <a:spcAft>
                  <a:spcPts val="0"/>
                </a:spcAft>
                <a:buClrTx/>
                <a:buSzTx/>
                <a:buFontTx/>
                <a:buNone/>
                <a:tabLst/>
                <a:defRPr/>
              </a:pPr>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endParaRPr lang="en-US" sz="3300" b="0" baseline="0" dirty="0" smtClean="0">
                <a:solidFill>
                  <a:schemeClr val="bg1">
                    <a:lumMod val="75000"/>
                  </a:schemeClr>
                </a:solidFill>
                <a:latin typeface="Trebuchet MS" pitchFamily="34" charset="0"/>
              </a:endParaRPr>
            </a:p>
            <a:p>
              <a:pPr marL="0" indent="0" algn="l" defTabSz="114240"/>
              <a:r>
                <a:rPr lang="en-US" sz="33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240"/>
              <a:endParaRPr lang="en-US" sz="3300" b="0" baseline="0" dirty="0" smtClean="0">
                <a:solidFill>
                  <a:schemeClr val="bg1">
                    <a:lumMod val="75000"/>
                  </a:schemeClr>
                </a:solidFill>
                <a:latin typeface="Trebuchet MS" pitchFamily="34" charset="0"/>
              </a:endParaRPr>
            </a:p>
            <a:p>
              <a:pPr algn="ctr"/>
              <a:r>
                <a:rPr lang="en-US" sz="3800" b="1" baseline="0" dirty="0" smtClean="0">
                  <a:solidFill>
                    <a:srgbClr val="FFC000"/>
                  </a:solidFill>
                  <a:latin typeface="Trebuchet MS" pitchFamily="34" charset="0"/>
                </a:rPr>
                <a:t>How to add Text</a:t>
              </a:r>
            </a:p>
            <a:p>
              <a:pPr marL="4041321" lvl="2" indent="0" algn="l" defTabSz="142804"/>
              <a:r>
                <a:rPr lang="en-US" sz="33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7575" lvl="2" indent="0" algn="l" defTabSz="114240"/>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lang="en-US" sz="3300" b="0" baseline="0" dirty="0" smtClean="0">
                  <a:solidFill>
                    <a:schemeClr val="bg1">
                      <a:lumMod val="75000"/>
                    </a:schemeClr>
                  </a:solidFill>
                  <a:latin typeface="Trebuchet MS" pitchFamily="34" charset="0"/>
                </a:rPr>
                <a:t> </a:t>
              </a:r>
              <a:r>
                <a:rPr kumimoji="0" lang="en-US" sz="3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300" b="0" baseline="0" dirty="0" smtClean="0">
                <a:solidFill>
                  <a:schemeClr val="bg1">
                    <a:lumMod val="75000"/>
                  </a:schemeClr>
                </a:solidFill>
                <a:latin typeface="Trebuchet MS" pitchFamily="34" charset="0"/>
              </a:endParaRPr>
            </a:p>
            <a:p>
              <a:pPr marL="1517575" lvl="2" indent="0" algn="l" defTabSz="114240"/>
              <a:endParaRPr lang="en-US" sz="3300" b="0" baseline="0" dirty="0" smtClean="0">
                <a:solidFill>
                  <a:schemeClr val="bg1">
                    <a:lumMod val="75000"/>
                  </a:schemeClr>
                </a:solidFill>
                <a:latin typeface="Trebuchet MS" pitchFamily="34" charset="0"/>
              </a:endParaRPr>
            </a:p>
            <a:p>
              <a:pPr algn="ctr"/>
              <a:r>
                <a:rPr lang="en-US" sz="3800" b="1" baseline="0" dirty="0" smtClean="0">
                  <a:solidFill>
                    <a:srgbClr val="FFC000"/>
                  </a:solidFill>
                  <a:latin typeface="Trebuchet MS" pitchFamily="34" charset="0"/>
                </a:rPr>
                <a:t>How to add Tables</a:t>
              </a:r>
            </a:p>
            <a:p>
              <a:pPr marL="2069052" lvl="1" indent="0" algn="l" defTabSz="114240"/>
              <a:r>
                <a:rPr lang="en-US" sz="3300" b="0" baseline="0" dirty="0" smtClean="0">
                  <a:solidFill>
                    <a:schemeClr val="bg1">
                      <a:lumMod val="75000"/>
                    </a:schemeClr>
                  </a:solidFill>
                  <a:latin typeface="Trebuchet MS" pitchFamily="34" charset="0"/>
                </a:rPr>
                <a:t>To add a table from scratch go to the INSERT menu and </a:t>
              </a:r>
              <a:br>
                <a:rPr lang="en-US" sz="3300" b="0" baseline="0" dirty="0" smtClean="0">
                  <a:solidFill>
                    <a:schemeClr val="bg1">
                      <a:lumMod val="75000"/>
                    </a:schemeClr>
                  </a:solidFill>
                  <a:latin typeface="Trebuchet MS" pitchFamily="34" charset="0"/>
                </a:rPr>
              </a:br>
              <a:r>
                <a:rPr lang="en-US" sz="3300" b="0" baseline="0" dirty="0" smtClean="0">
                  <a:solidFill>
                    <a:schemeClr val="bg1">
                      <a:lumMod val="75000"/>
                    </a:schemeClr>
                  </a:solidFill>
                  <a:latin typeface="Trebuchet MS" pitchFamily="34" charset="0"/>
                </a:rPr>
                <a:t>click on TABLE. A drop-down box will help you select rows and columns. </a:t>
              </a:r>
            </a:p>
            <a:p>
              <a:pPr marL="2116652" lvl="0" indent="0" algn="l" defTabSz="114240"/>
              <a:r>
                <a:rPr lang="en-US" sz="33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240"/>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7575" rtl="0" eaLnBrk="1" fontAlgn="auto" latinLnBrk="0" hangingPunct="1">
                <a:lnSpc>
                  <a:spcPct val="100000"/>
                </a:lnSpc>
                <a:spcBef>
                  <a:spcPts val="0"/>
                </a:spcBef>
                <a:spcAft>
                  <a:spcPts val="0"/>
                </a:spcAft>
                <a:buClrTx/>
                <a:buSzTx/>
                <a:buFontTx/>
                <a:buNone/>
                <a:tabLst/>
                <a:defRPr/>
              </a:pPr>
              <a:endParaRPr kumimoji="0" lang="en-US" sz="3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240" rtl="0" eaLnBrk="1" fontAlgn="auto" latinLnBrk="0" hangingPunct="1">
                <a:lnSpc>
                  <a:spcPct val="100000"/>
                </a:lnSpc>
                <a:spcBef>
                  <a:spcPts val="0"/>
                </a:spcBef>
                <a:spcAft>
                  <a:spcPts val="0"/>
                </a:spcAft>
                <a:buClrTx/>
                <a:buSzTx/>
                <a:buFontTx/>
                <a:buNone/>
                <a:tabLst/>
                <a:defRPr/>
              </a:pPr>
              <a:endParaRPr lang="en-US" sz="3300" b="0" baseline="0" dirty="0" smtClean="0">
                <a:solidFill>
                  <a:schemeClr val="bg1">
                    <a:lumMod val="75000"/>
                  </a:schemeClr>
                </a:solidFill>
                <a:latin typeface="Trebuchet MS" pitchFamily="34" charset="0"/>
              </a:endParaRPr>
            </a:p>
            <a:p>
              <a:pPr marL="0" marR="0" lvl="0" indent="0" algn="ctr" defTabSz="1517575"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240"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24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xmlns="" val="1689330954"/>
                </p:ext>
              </p:extLst>
            </p:nvPr>
          </p:nvGraphicFramePr>
          <p:xfrm>
            <a:off x="47717694" y="4656250"/>
            <a:ext cx="6825444" cy="2521622"/>
          </p:xfrm>
          <a:graphic>
            <a:graphicData uri="http://schemas.openxmlformats.org/presentationml/2006/ole">
              <p:oleObj spid="_x0000_s3269" name="Image" r:id="rId10" imgW="4571429" imgH="1688889" progId="">
                <p:embed/>
              </p:oleObj>
            </a:graphicData>
          </a:graphic>
        </p:graphicFrame>
        <p:pic>
          <p:nvPicPr>
            <p:cNvPr id="81" name="Picture 80"/>
            <p:cNvPicPr>
              <a:picLocks noChangeAspect="1"/>
            </p:cNvPicPr>
            <p:nvPr userDrawn="1"/>
          </p:nvPicPr>
          <p:blipFill>
            <a:blip r:embed="rId11" cstate="print"/>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xmlns="" val="2945985057"/>
                </p:ext>
              </p:extLst>
            </p:nvPr>
          </p:nvGraphicFramePr>
          <p:xfrm>
            <a:off x="44804763" y="17182847"/>
            <a:ext cx="1811108" cy="1212274"/>
          </p:xfrm>
          <a:graphic>
            <a:graphicData uri="http://schemas.openxmlformats.org/presentationml/2006/ole">
              <p:oleObj spid="_x0000_s3270" name="Image" r:id="rId12" imgW="1574603" imgH="1053968" progId="">
                <p:embed/>
              </p:oleObj>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2" y="28552306"/>
                <a:ext cx="8671190" cy="723552"/>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84" name="TextBox 83"/>
            <p:cNvSpPr txBox="1"/>
            <p:nvPr userDrawn="1"/>
          </p:nvSpPr>
          <p:spPr>
            <a:xfrm>
              <a:off x="44530580" y="41758592"/>
              <a:ext cx="8394380" cy="1866184"/>
            </a:xfrm>
            <a:prstGeom prst="rect">
              <a:avLst/>
            </a:prstGeom>
            <a:noFill/>
          </p:spPr>
          <p:txBody>
            <a:bodyPr wrap="square" lIns="65304" tIns="32651" rIns="65304" bIns="32651" rtlCol="0">
              <a:spAutoFit/>
            </a:bodyPr>
            <a:lstStyle/>
            <a:p>
              <a:pPr>
                <a:lnSpc>
                  <a:spcPts val="2600"/>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0"/>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668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008" indent="-1645008" algn="l" defTabSz="438668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180" indent="-1370838" algn="l" defTabSz="4386684" rtl="0" eaLnBrk="1" latinLnBrk="0" hangingPunct="1">
        <a:spcBef>
          <a:spcPct val="20000"/>
        </a:spcBef>
        <a:buFont typeface="Arial" pitchFamily="34" charset="0"/>
        <a:buChar char="–"/>
        <a:defRPr sz="13700" kern="1200">
          <a:solidFill>
            <a:schemeClr val="tx1"/>
          </a:solidFill>
          <a:latin typeface="+mn-lt"/>
          <a:ea typeface="+mn-ea"/>
          <a:cs typeface="+mn-cs"/>
        </a:defRPr>
      </a:lvl2pPr>
      <a:lvl3pPr marL="5483352" indent="-1096674" algn="l" defTabSz="438668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6694"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4pPr>
      <a:lvl5pPr marL="9870036"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5pPr>
      <a:lvl6pPr marL="12063378"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4256714"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450056"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643398" indent="-1096674" algn="l" defTabSz="4386684"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386684" rtl="0" eaLnBrk="1" latinLnBrk="0" hangingPunct="1">
        <a:defRPr sz="8800" kern="1200">
          <a:solidFill>
            <a:schemeClr val="tx1"/>
          </a:solidFill>
          <a:latin typeface="+mn-lt"/>
          <a:ea typeface="+mn-ea"/>
          <a:cs typeface="+mn-cs"/>
        </a:defRPr>
      </a:lvl1pPr>
      <a:lvl2pPr marL="2193342" algn="l" defTabSz="4386684" rtl="0" eaLnBrk="1" latinLnBrk="0" hangingPunct="1">
        <a:defRPr sz="8800" kern="1200">
          <a:solidFill>
            <a:schemeClr val="tx1"/>
          </a:solidFill>
          <a:latin typeface="+mn-lt"/>
          <a:ea typeface="+mn-ea"/>
          <a:cs typeface="+mn-cs"/>
        </a:defRPr>
      </a:lvl2pPr>
      <a:lvl3pPr marL="4386684" algn="l" defTabSz="4386684" rtl="0" eaLnBrk="1" latinLnBrk="0" hangingPunct="1">
        <a:defRPr sz="8800" kern="1200">
          <a:solidFill>
            <a:schemeClr val="tx1"/>
          </a:solidFill>
          <a:latin typeface="+mn-lt"/>
          <a:ea typeface="+mn-ea"/>
          <a:cs typeface="+mn-cs"/>
        </a:defRPr>
      </a:lvl3pPr>
      <a:lvl4pPr marL="6580026" algn="l" defTabSz="4386684" rtl="0" eaLnBrk="1" latinLnBrk="0" hangingPunct="1">
        <a:defRPr sz="8800" kern="1200">
          <a:solidFill>
            <a:schemeClr val="tx1"/>
          </a:solidFill>
          <a:latin typeface="+mn-lt"/>
          <a:ea typeface="+mn-ea"/>
          <a:cs typeface="+mn-cs"/>
        </a:defRPr>
      </a:lvl4pPr>
      <a:lvl5pPr marL="8773362" algn="l" defTabSz="4386684" rtl="0" eaLnBrk="1" latinLnBrk="0" hangingPunct="1">
        <a:defRPr sz="8800" kern="1200">
          <a:solidFill>
            <a:schemeClr val="tx1"/>
          </a:solidFill>
          <a:latin typeface="+mn-lt"/>
          <a:ea typeface="+mn-ea"/>
          <a:cs typeface="+mn-cs"/>
        </a:defRPr>
      </a:lvl5pPr>
      <a:lvl6pPr marL="10966704" algn="l" defTabSz="4386684" rtl="0" eaLnBrk="1" latinLnBrk="0" hangingPunct="1">
        <a:defRPr sz="8800" kern="1200">
          <a:solidFill>
            <a:schemeClr val="tx1"/>
          </a:solidFill>
          <a:latin typeface="+mn-lt"/>
          <a:ea typeface="+mn-ea"/>
          <a:cs typeface="+mn-cs"/>
        </a:defRPr>
      </a:lvl6pPr>
      <a:lvl7pPr marL="13160046" algn="l" defTabSz="4386684" rtl="0" eaLnBrk="1" latinLnBrk="0" hangingPunct="1">
        <a:defRPr sz="8800" kern="1200">
          <a:solidFill>
            <a:schemeClr val="tx1"/>
          </a:solidFill>
          <a:latin typeface="+mn-lt"/>
          <a:ea typeface="+mn-ea"/>
          <a:cs typeface="+mn-cs"/>
        </a:defRPr>
      </a:lvl7pPr>
      <a:lvl8pPr marL="15353388" algn="l" defTabSz="4386684" rtl="0" eaLnBrk="1" latinLnBrk="0" hangingPunct="1">
        <a:defRPr sz="8800" kern="1200">
          <a:solidFill>
            <a:schemeClr val="tx1"/>
          </a:solidFill>
          <a:latin typeface="+mn-lt"/>
          <a:ea typeface="+mn-ea"/>
          <a:cs typeface="+mn-cs"/>
        </a:defRPr>
      </a:lvl8pPr>
      <a:lvl9pPr marL="17546730" algn="l" defTabSz="4386684"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3891200" cy="329183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23904"/>
            <a:ext cx="43891200" cy="4985023"/>
          </a:xfrm>
          <a:prstGeom prst="rect">
            <a:avLst/>
          </a:prstGeom>
          <a:ln w="381000"/>
          <a:effectLst>
            <a:reflection blurRad="6350" stA="50000" endA="275" endPos="40000" dist="101600" dir="5400000" sy="-100000" algn="bl" rotWithShape="0"/>
          </a:effectLst>
          <a:scene3d>
            <a:camera prst="orthographicFront"/>
            <a:lightRig rig="threePt" dir="t"/>
          </a:scene3d>
          <a:sp3d>
            <a:bevelT/>
            <a:bevelB w="165100" prst="coolSlan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2" name="Text Placeholder 351"/>
          <p:cNvSpPr>
            <a:spLocks noGrp="1"/>
          </p:cNvSpPr>
          <p:nvPr>
            <p:ph type="body" sz="quarter" idx="10"/>
          </p:nvPr>
        </p:nvSpPr>
        <p:spPr>
          <a:xfrm>
            <a:off x="904186" y="8007066"/>
            <a:ext cx="12244255" cy="19912889"/>
          </a:xfrm>
        </p:spPr>
        <p:txBody>
          <a:bodyPr/>
          <a:lstStyle/>
          <a:p>
            <a:r>
              <a:rPr lang="en-US" sz="7200" b="1" dirty="0" smtClean="0">
                <a:solidFill>
                  <a:schemeClr val="tx1"/>
                </a:solidFill>
                <a:latin typeface="+mj-lt"/>
              </a:rPr>
              <a:t>Background</a:t>
            </a:r>
          </a:p>
          <a:p>
            <a:pPr algn="just"/>
            <a:r>
              <a:rPr lang="en-US" sz="4000" dirty="0" smtClean="0">
                <a:solidFill>
                  <a:schemeClr val="tx1"/>
                </a:solidFill>
                <a:latin typeface="+mj-lt"/>
              </a:rPr>
              <a:t>Currently there are about three million people worldwide with arm amputations , fifty-nine percent of which are below the elbow, and more happen every year. Current prosthetic hands are costly and only half of amputees even get access to them. </a:t>
            </a:r>
            <a:r>
              <a:rPr lang="en-US" sz="4000" dirty="0" smtClean="0">
                <a:solidFill>
                  <a:schemeClr val="tx1"/>
                </a:solidFill>
                <a:latin typeface="+mj-lt"/>
              </a:rPr>
              <a:t>Therefore, </a:t>
            </a:r>
            <a:r>
              <a:rPr lang="en-US" sz="4000" dirty="0" smtClean="0">
                <a:solidFill>
                  <a:schemeClr val="tx1"/>
                </a:solidFill>
                <a:latin typeface="+mj-lt"/>
              </a:rPr>
              <a:t>there is a clear need for an affordable, readily available prosthesis.</a:t>
            </a:r>
          </a:p>
          <a:p>
            <a:endParaRPr lang="en-US" sz="1200" b="1" dirty="0" smtClean="0">
              <a:solidFill>
                <a:schemeClr val="tx1"/>
              </a:solidFill>
              <a:latin typeface="+mj-lt"/>
            </a:endParaRPr>
          </a:p>
          <a:p>
            <a:r>
              <a:rPr lang="en-US" sz="7200" b="1" dirty="0" smtClean="0">
                <a:solidFill>
                  <a:schemeClr val="tx1"/>
                </a:solidFill>
                <a:latin typeface="+mj-lt"/>
              </a:rPr>
              <a:t>Project Objective</a:t>
            </a:r>
          </a:p>
          <a:p>
            <a:pPr algn="just"/>
            <a:r>
              <a:rPr lang="en-US" sz="4000" dirty="0" smtClean="0">
                <a:solidFill>
                  <a:schemeClr val="tx1"/>
                </a:solidFill>
                <a:latin typeface="+mj-lt"/>
              </a:rPr>
              <a:t>The objective of the project is to create an open-source, high-functioning, affordable (under $500), prosthetic hand. The prosthesis is task-oriented and able to perform simple activities requiring low strength and high dexterity. It is of similar size and weight  to an average human hand, and is designed for a patient who has lost an arm below the elbow. </a:t>
            </a:r>
            <a:endParaRPr lang="en-US" sz="4000" dirty="0">
              <a:solidFill>
                <a:schemeClr val="tx1"/>
              </a:solidFill>
              <a:latin typeface="+mj-lt"/>
            </a:endParaRPr>
          </a:p>
          <a:p>
            <a:pPr algn="just"/>
            <a:r>
              <a:rPr lang="en-US" sz="4000" dirty="0" smtClean="0">
                <a:solidFill>
                  <a:schemeClr val="tx1"/>
                </a:solidFill>
                <a:latin typeface="+mj-lt"/>
              </a:rPr>
              <a:t>The hand is designed to require very few tools to put together. It is almost entirely 3D printed and requires very little assembly, making it simple for the layperson to manufacture. </a:t>
            </a:r>
            <a:r>
              <a:rPr lang="en-US" sz="4000" dirty="0">
                <a:solidFill>
                  <a:schemeClr val="tx1"/>
                </a:solidFill>
                <a:latin typeface="+mj-lt"/>
              </a:rPr>
              <a:t>Through the use of open-source software, inexpensive </a:t>
            </a:r>
            <a:r>
              <a:rPr lang="en-US" sz="4000" dirty="0" smtClean="0">
                <a:solidFill>
                  <a:schemeClr val="tx1"/>
                </a:solidFill>
                <a:latin typeface="+mj-lt"/>
              </a:rPr>
              <a:t>materials, and </a:t>
            </a:r>
            <a:r>
              <a:rPr lang="en-US" sz="4000" dirty="0">
                <a:solidFill>
                  <a:schemeClr val="tx1"/>
                </a:solidFill>
                <a:latin typeface="+mj-lt"/>
              </a:rPr>
              <a:t>simple assembly, this design </a:t>
            </a:r>
            <a:r>
              <a:rPr lang="en-US" sz="4000" dirty="0" smtClean="0">
                <a:solidFill>
                  <a:schemeClr val="tx1"/>
                </a:solidFill>
                <a:latin typeface="+mj-lt"/>
              </a:rPr>
              <a:t>allows </a:t>
            </a:r>
            <a:r>
              <a:rPr lang="en-US" sz="4000" dirty="0">
                <a:solidFill>
                  <a:schemeClr val="tx1"/>
                </a:solidFill>
                <a:latin typeface="+mj-lt"/>
              </a:rPr>
              <a:t>users to </a:t>
            </a:r>
            <a:r>
              <a:rPr lang="en-US" sz="4000" dirty="0" smtClean="0">
                <a:solidFill>
                  <a:schemeClr val="tx1"/>
                </a:solidFill>
                <a:latin typeface="+mj-lt"/>
              </a:rPr>
              <a:t>make modifications to the prosthesis. Ultimately, </a:t>
            </a:r>
            <a:r>
              <a:rPr lang="en-US" sz="4000" dirty="0" smtClean="0">
                <a:solidFill>
                  <a:schemeClr val="tx1"/>
                </a:solidFill>
                <a:latin typeface="+mj-lt"/>
              </a:rPr>
              <a:t>it may be used as a </a:t>
            </a:r>
            <a:r>
              <a:rPr lang="en-US" sz="4000" dirty="0" smtClean="0">
                <a:solidFill>
                  <a:schemeClr val="tx1"/>
                </a:solidFill>
                <a:latin typeface="+mj-lt"/>
              </a:rPr>
              <a:t>prosthesis, </a:t>
            </a:r>
            <a:r>
              <a:rPr lang="en-US" sz="4000" dirty="0" smtClean="0">
                <a:solidFill>
                  <a:schemeClr val="tx1"/>
                </a:solidFill>
                <a:latin typeface="+mj-lt"/>
              </a:rPr>
              <a:t>a model, or a development platform.</a:t>
            </a:r>
          </a:p>
          <a:p>
            <a:pPr algn="just"/>
            <a:endParaRPr lang="en-US" sz="1200" dirty="0" smtClean="0">
              <a:solidFill>
                <a:schemeClr val="tx1"/>
              </a:solidFill>
              <a:latin typeface="+mj-lt"/>
            </a:endParaRPr>
          </a:p>
          <a:p>
            <a:pPr algn="just"/>
            <a:r>
              <a:rPr lang="en-US" sz="7200" b="1" dirty="0" smtClean="0">
                <a:solidFill>
                  <a:schemeClr val="tx1"/>
                </a:solidFill>
                <a:latin typeface="+mj-lt"/>
              </a:rPr>
              <a:t>Bill of Materials</a:t>
            </a:r>
            <a:endParaRPr lang="en-US" sz="7200" b="1" dirty="0" smtClean="0">
              <a:solidFill>
                <a:schemeClr val="tx1"/>
              </a:solidFill>
              <a:latin typeface="+mj-lt"/>
            </a:endParaRPr>
          </a:p>
          <a:p>
            <a:pPr algn="just"/>
            <a:endParaRPr lang="en-US" sz="4000" dirty="0" smtClean="0">
              <a:solidFill>
                <a:srgbClr val="FF0000"/>
              </a:solidFill>
              <a:latin typeface="+mj-lt"/>
            </a:endParaRPr>
          </a:p>
          <a:p>
            <a:endParaRPr lang="en-US" sz="3200" dirty="0">
              <a:solidFill>
                <a:schemeClr val="tx1"/>
              </a:solidFill>
              <a:latin typeface="Bell Gothic Std Black" pitchFamily="34" charset="0"/>
            </a:endParaRPr>
          </a:p>
        </p:txBody>
      </p:sp>
      <p:sp>
        <p:nvSpPr>
          <p:cNvPr id="59" name="Rounded Rectangle 58"/>
          <p:cNvSpPr/>
          <p:nvPr/>
        </p:nvSpPr>
        <p:spPr>
          <a:xfrm>
            <a:off x="1299410" y="6081502"/>
            <a:ext cx="11849031" cy="1404680"/>
          </a:xfrm>
          <a:prstGeom prst="roundRect">
            <a:avLst/>
          </a:prstGeom>
          <a:gradFill>
            <a:gsLst>
              <a:gs pos="0">
                <a:srgbClr val="E17F6F"/>
              </a:gs>
              <a:gs pos="50000">
                <a:srgbClr val="AA0202"/>
              </a:gs>
            </a:gsLst>
            <a:lin ang="5400000" scaled="0"/>
          </a:gradFill>
          <a:ln w="101600">
            <a:solidFill>
              <a:srgbClr val="9E0000"/>
            </a:solidFill>
          </a:ln>
          <a:effectLst>
            <a:reflection blurRad="6350" stA="52000" endA="300" endPos="35000" dir="5400000" sy="-100000" algn="bl" rotWithShape="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3" name="Text Placeholder 352"/>
          <p:cNvSpPr>
            <a:spLocks noGrp="1"/>
          </p:cNvSpPr>
          <p:nvPr>
            <p:ph type="body" sz="quarter" idx="11"/>
          </p:nvPr>
        </p:nvSpPr>
        <p:spPr>
          <a:xfrm>
            <a:off x="1299410" y="6225044"/>
            <a:ext cx="11849031" cy="1292565"/>
          </a:xfrm>
        </p:spPr>
        <p:txBody>
          <a:bodyPr/>
          <a:lstStyle/>
          <a:p>
            <a:r>
              <a:rPr lang="en-US" sz="7200" u="none" dirty="0" smtClean="0">
                <a:solidFill>
                  <a:schemeClr val="bg1"/>
                </a:solidFill>
              </a:rPr>
              <a:t>INTRODUCTION</a:t>
            </a:r>
            <a:endParaRPr lang="en-US" sz="7200" u="none" dirty="0">
              <a:solidFill>
                <a:schemeClr val="bg1"/>
              </a:solidFill>
            </a:endParaRPr>
          </a:p>
        </p:txBody>
      </p:sp>
      <p:sp>
        <p:nvSpPr>
          <p:cNvPr id="405" name="Text Placeholder 404"/>
          <p:cNvSpPr>
            <a:spLocks noGrp="1"/>
          </p:cNvSpPr>
          <p:nvPr>
            <p:ph type="body" sz="quarter" idx="151"/>
          </p:nvPr>
        </p:nvSpPr>
        <p:spPr>
          <a:xfrm>
            <a:off x="5829305" y="2138242"/>
            <a:ext cx="32232600" cy="2471858"/>
          </a:xfrm>
        </p:spPr>
        <p:txBody>
          <a:bodyPr>
            <a:normAutofit fontScale="70000" lnSpcReduction="20000"/>
          </a:bodyPr>
          <a:lstStyle/>
          <a:p>
            <a:r>
              <a:rPr lang="en-US" sz="10600" b="1" dirty="0" smtClean="0">
                <a:solidFill>
                  <a:srgbClr val="A50021"/>
                </a:solidFill>
              </a:rPr>
              <a:t>Melissa </a:t>
            </a:r>
            <a:r>
              <a:rPr lang="en-US" sz="10600" b="1" dirty="0" err="1" smtClean="0">
                <a:solidFill>
                  <a:srgbClr val="A50021"/>
                </a:solidFill>
              </a:rPr>
              <a:t>Indoe</a:t>
            </a:r>
            <a:r>
              <a:rPr lang="en-US" sz="10600" b="1" dirty="0" smtClean="0">
                <a:solidFill>
                  <a:srgbClr val="A50021"/>
                </a:solidFill>
              </a:rPr>
              <a:t>, </a:t>
            </a:r>
            <a:r>
              <a:rPr lang="en-US" sz="10600" b="1" dirty="0" err="1" smtClean="0">
                <a:solidFill>
                  <a:srgbClr val="A50021"/>
                </a:solidFill>
              </a:rPr>
              <a:t>Seoungwoo</a:t>
            </a:r>
            <a:r>
              <a:rPr lang="en-US" sz="10600" b="1" dirty="0" smtClean="0">
                <a:solidFill>
                  <a:srgbClr val="A50021"/>
                </a:solidFill>
              </a:rPr>
              <a:t> Kang, Sean Phelan, Maggie Serra, Christopher Wallace </a:t>
            </a:r>
          </a:p>
          <a:p>
            <a:endParaRPr lang="en-US" sz="4000" b="1" dirty="0" smtClean="0">
              <a:solidFill>
                <a:srgbClr val="A50021"/>
              </a:solidFill>
            </a:endParaRPr>
          </a:p>
          <a:p>
            <a:r>
              <a:rPr lang="en-US" sz="8700" b="1" dirty="0" smtClean="0">
                <a:solidFill>
                  <a:srgbClr val="A50021"/>
                </a:solidFill>
              </a:rPr>
              <a:t>Advisor: Robert C. Chang, Junior Advisor: Jennifer Field</a:t>
            </a:r>
            <a:endParaRPr lang="en-US" sz="8700" b="1" dirty="0">
              <a:solidFill>
                <a:srgbClr val="A50021"/>
              </a:solidFill>
            </a:endParaRPr>
          </a:p>
        </p:txBody>
      </p:sp>
      <p:sp>
        <p:nvSpPr>
          <p:cNvPr id="406" name="Text Placeholder 405"/>
          <p:cNvSpPr>
            <a:spLocks noGrp="1"/>
          </p:cNvSpPr>
          <p:nvPr>
            <p:ph type="body" sz="quarter" idx="153"/>
          </p:nvPr>
        </p:nvSpPr>
        <p:spPr/>
        <p:txBody>
          <a:bodyPr>
            <a:normAutofit lnSpcReduction="10000"/>
          </a:bodyPr>
          <a:lstStyle/>
          <a:p>
            <a:r>
              <a:rPr lang="en-US" dirty="0" smtClean="0">
                <a:solidFill>
                  <a:srgbClr val="A50021"/>
                </a:solidFill>
              </a:rPr>
              <a:t>3D Printed Granular Jamming Hand</a:t>
            </a:r>
            <a:endParaRPr lang="en-US" dirty="0">
              <a:solidFill>
                <a:srgbClr val="A50021"/>
              </a:solidFill>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72112" y="407785"/>
            <a:ext cx="2747961" cy="41826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045568" y="407784"/>
            <a:ext cx="2747961" cy="41826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8" name="Rounded Rectangle 57"/>
          <p:cNvSpPr/>
          <p:nvPr/>
        </p:nvSpPr>
        <p:spPr>
          <a:xfrm>
            <a:off x="13936717" y="6081502"/>
            <a:ext cx="16206952" cy="1373935"/>
          </a:xfrm>
          <a:prstGeom prst="roundRect">
            <a:avLst/>
          </a:prstGeom>
          <a:gradFill>
            <a:gsLst>
              <a:gs pos="0">
                <a:srgbClr val="E17F6F"/>
              </a:gs>
              <a:gs pos="50000">
                <a:srgbClr val="AA0202"/>
              </a:gs>
            </a:gsLst>
            <a:lin ang="5400000" scaled="0"/>
          </a:gradFill>
          <a:ln w="101600">
            <a:solidFill>
              <a:srgbClr val="9E0000"/>
            </a:solidFill>
          </a:ln>
          <a:effectLst>
            <a:reflection blurRad="6350" stA="52000" endA="300" endPos="35000" dir="5400000" sy="-100000" algn="bl" rotWithShape="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Text Placeholder 352"/>
          <p:cNvSpPr>
            <a:spLocks noGrp="1"/>
          </p:cNvSpPr>
          <p:nvPr>
            <p:ph type="body" sz="quarter" idx="11"/>
          </p:nvPr>
        </p:nvSpPr>
        <p:spPr>
          <a:xfrm>
            <a:off x="13936717" y="6162872"/>
            <a:ext cx="16206952" cy="1292565"/>
          </a:xfrm>
        </p:spPr>
        <p:txBody>
          <a:bodyPr/>
          <a:lstStyle/>
          <a:p>
            <a:r>
              <a:rPr lang="en-US" sz="7200" u="none" dirty="0" smtClean="0">
                <a:solidFill>
                  <a:schemeClr val="bg1"/>
                </a:solidFill>
              </a:rPr>
              <a:t>PROTOTYPE</a:t>
            </a:r>
            <a:endParaRPr lang="en-US" sz="7200" u="none" dirty="0">
              <a:solidFill>
                <a:schemeClr val="bg1"/>
              </a:solidFill>
            </a:endParaRPr>
          </a:p>
        </p:txBody>
      </p:sp>
      <p:sp>
        <p:nvSpPr>
          <p:cNvPr id="60" name="Rounded Rectangle 59"/>
          <p:cNvSpPr/>
          <p:nvPr/>
        </p:nvSpPr>
        <p:spPr>
          <a:xfrm>
            <a:off x="31016553" y="6081502"/>
            <a:ext cx="11849031" cy="1404680"/>
          </a:xfrm>
          <a:prstGeom prst="roundRect">
            <a:avLst/>
          </a:prstGeom>
          <a:gradFill>
            <a:gsLst>
              <a:gs pos="0">
                <a:srgbClr val="E17F6F"/>
              </a:gs>
              <a:gs pos="50000">
                <a:srgbClr val="AA0202"/>
              </a:gs>
            </a:gsLst>
            <a:lin ang="5400000" scaled="0"/>
          </a:gradFill>
          <a:ln w="101600">
            <a:solidFill>
              <a:srgbClr val="9E0000"/>
            </a:solidFill>
          </a:ln>
          <a:effectLst>
            <a:reflection blurRad="6350" stA="52000" endA="300" endPos="35000" dir="5400000" sy="-100000" algn="bl" rotWithShape="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Rounded Rectangle 60"/>
          <p:cNvSpPr/>
          <p:nvPr/>
        </p:nvSpPr>
        <p:spPr>
          <a:xfrm>
            <a:off x="13936717" y="21505360"/>
            <a:ext cx="16206952" cy="1373935"/>
          </a:xfrm>
          <a:prstGeom prst="roundRect">
            <a:avLst/>
          </a:prstGeom>
          <a:gradFill>
            <a:gsLst>
              <a:gs pos="0">
                <a:srgbClr val="E17F6F"/>
              </a:gs>
              <a:gs pos="50000">
                <a:srgbClr val="AA0202"/>
              </a:gs>
            </a:gsLst>
            <a:lin ang="5400000" scaled="0"/>
          </a:gradFill>
          <a:ln w="101600">
            <a:solidFill>
              <a:srgbClr val="9E0000"/>
            </a:solidFill>
          </a:ln>
          <a:effectLst>
            <a:reflection blurRad="6350" stA="52000" endA="300" endPos="35000" dir="5400000" sy="-100000" algn="bl" rotWithShape="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Text Placeholder 352"/>
          <p:cNvSpPr>
            <a:spLocks noGrp="1"/>
          </p:cNvSpPr>
          <p:nvPr>
            <p:ph type="body" sz="quarter" idx="11"/>
          </p:nvPr>
        </p:nvSpPr>
        <p:spPr>
          <a:xfrm>
            <a:off x="14278566" y="21505360"/>
            <a:ext cx="16206952" cy="1292565"/>
          </a:xfrm>
        </p:spPr>
        <p:txBody>
          <a:bodyPr/>
          <a:lstStyle/>
          <a:p>
            <a:r>
              <a:rPr lang="en-US" sz="7200" u="none" dirty="0" smtClean="0">
                <a:solidFill>
                  <a:schemeClr val="bg1"/>
                </a:solidFill>
              </a:rPr>
              <a:t>ELECTRONIC SCHEMATIC</a:t>
            </a:r>
            <a:endParaRPr lang="en-US" sz="7200" u="none" dirty="0">
              <a:solidFill>
                <a:schemeClr val="bg1"/>
              </a:solidFill>
            </a:endParaRPr>
          </a:p>
        </p:txBody>
      </p:sp>
      <p:sp>
        <p:nvSpPr>
          <p:cNvPr id="38" name="AutoShape 4" descr="Displaying Simple Schemati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AutoShape 6" descr="Displaying Simple Schemati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524186" y="23460740"/>
            <a:ext cx="16740939" cy="8370470"/>
          </a:xfrm>
          <a:prstGeom prst="rect">
            <a:avLst/>
          </a:prstGeom>
        </p:spPr>
      </p:pic>
      <p:sp>
        <p:nvSpPr>
          <p:cNvPr id="43" name="Rounded Rectangle 42"/>
          <p:cNvSpPr/>
          <p:nvPr/>
        </p:nvSpPr>
        <p:spPr>
          <a:xfrm>
            <a:off x="13936717" y="8007066"/>
            <a:ext cx="16206952" cy="12735375"/>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00" dirty="0"/>
          </a:p>
        </p:txBody>
      </p:sp>
      <p:sp>
        <p:nvSpPr>
          <p:cNvPr id="68" name="Rounded Rectangle 67"/>
          <p:cNvSpPr/>
          <p:nvPr/>
        </p:nvSpPr>
        <p:spPr>
          <a:xfrm>
            <a:off x="31016553" y="24718447"/>
            <a:ext cx="11849031" cy="1404680"/>
          </a:xfrm>
          <a:prstGeom prst="roundRect">
            <a:avLst/>
          </a:prstGeom>
          <a:gradFill>
            <a:gsLst>
              <a:gs pos="0">
                <a:srgbClr val="E17F6F"/>
              </a:gs>
              <a:gs pos="50000">
                <a:srgbClr val="AA0202"/>
              </a:gs>
            </a:gsLst>
            <a:lin ang="5400000" scaled="0"/>
          </a:gradFill>
          <a:ln w="101600">
            <a:solidFill>
              <a:srgbClr val="9E0000"/>
            </a:solidFill>
          </a:ln>
          <a:effectLst>
            <a:reflection blurRad="6350" stA="52000" endA="300" endPos="35000" dir="5400000" sy="-100000" algn="bl" rotWithShape="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Text Placeholder 352"/>
          <p:cNvSpPr>
            <a:spLocks noGrp="1"/>
          </p:cNvSpPr>
          <p:nvPr>
            <p:ph type="body" sz="quarter" idx="11"/>
          </p:nvPr>
        </p:nvSpPr>
        <p:spPr>
          <a:xfrm>
            <a:off x="30921960" y="24837335"/>
            <a:ext cx="11849031" cy="1292565"/>
          </a:xfrm>
        </p:spPr>
        <p:txBody>
          <a:bodyPr/>
          <a:lstStyle/>
          <a:p>
            <a:r>
              <a:rPr lang="en-US" sz="7200" u="none" dirty="0" smtClean="0">
                <a:solidFill>
                  <a:schemeClr val="bg1"/>
                </a:solidFill>
              </a:rPr>
              <a:t>MAKE YOUR OWN!</a:t>
            </a:r>
            <a:endParaRPr lang="en-US" sz="7200" u="none" dirty="0">
              <a:solidFill>
                <a:schemeClr val="bg1"/>
              </a:solidFill>
            </a:endParaRPr>
          </a:p>
        </p:txBody>
      </p:sp>
      <p:pic>
        <p:nvPicPr>
          <p:cNvPr id="44" name="Picture 4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0285033" y="29474811"/>
            <a:ext cx="2356399" cy="2356399"/>
          </a:xfrm>
          <a:prstGeom prst="rect">
            <a:avLst/>
          </a:prstGeom>
        </p:spPr>
      </p:pic>
      <p:sp>
        <p:nvSpPr>
          <p:cNvPr id="71" name="Text Placeholder 351"/>
          <p:cNvSpPr>
            <a:spLocks noGrp="1"/>
          </p:cNvSpPr>
          <p:nvPr>
            <p:ph type="body" sz="quarter" idx="10"/>
          </p:nvPr>
        </p:nvSpPr>
        <p:spPr>
          <a:xfrm>
            <a:off x="31160904" y="26584008"/>
            <a:ext cx="12041559" cy="4031619"/>
          </a:xfrm>
        </p:spPr>
        <p:txBody>
          <a:bodyPr/>
          <a:lstStyle/>
          <a:p>
            <a:r>
              <a:rPr lang="en-US" sz="7200" b="1" dirty="0" smtClean="0">
                <a:solidFill>
                  <a:schemeClr val="tx1"/>
                </a:solidFill>
                <a:latin typeface="+mj-lt"/>
              </a:rPr>
              <a:t>Like The Project?</a:t>
            </a:r>
          </a:p>
          <a:p>
            <a:pPr algn="just"/>
            <a:r>
              <a:rPr lang="en-US" sz="4000" dirty="0" smtClean="0">
                <a:solidFill>
                  <a:schemeClr val="tx1"/>
                </a:solidFill>
                <a:latin typeface="+mj-lt"/>
              </a:rPr>
              <a:t>You (and anyone else!) can access all parts files, budgets, assembly instructions, </a:t>
            </a:r>
            <a:r>
              <a:rPr lang="en-US" sz="4000" dirty="0" err="1" smtClean="0">
                <a:solidFill>
                  <a:schemeClr val="tx1"/>
                </a:solidFill>
                <a:latin typeface="+mj-lt"/>
              </a:rPr>
              <a:t>etc</a:t>
            </a:r>
            <a:r>
              <a:rPr lang="en-US" sz="4000" dirty="0" smtClean="0">
                <a:solidFill>
                  <a:schemeClr val="tx1"/>
                </a:solidFill>
                <a:latin typeface="+mj-lt"/>
              </a:rPr>
              <a:t> at:</a:t>
            </a:r>
          </a:p>
          <a:p>
            <a:endParaRPr lang="en-US" sz="2800" dirty="0">
              <a:solidFill>
                <a:schemeClr val="tx1"/>
              </a:solidFill>
              <a:latin typeface="+mj-lt"/>
            </a:endParaRPr>
          </a:p>
          <a:p>
            <a:endParaRPr lang="en-US" sz="3200" dirty="0">
              <a:solidFill>
                <a:schemeClr val="tx1"/>
              </a:solidFill>
              <a:latin typeface="Bell Gothic Std Black" pitchFamily="34" charset="0"/>
            </a:endParaRPr>
          </a:p>
        </p:txBody>
      </p:sp>
      <p:sp>
        <p:nvSpPr>
          <p:cNvPr id="74" name="Text Placeholder 351"/>
          <p:cNvSpPr>
            <a:spLocks noGrp="1"/>
          </p:cNvSpPr>
          <p:nvPr>
            <p:ph type="body" sz="quarter" idx="10"/>
          </p:nvPr>
        </p:nvSpPr>
        <p:spPr>
          <a:xfrm>
            <a:off x="31160904" y="29386760"/>
            <a:ext cx="9378092" cy="3317577"/>
          </a:xfrm>
        </p:spPr>
        <p:txBody>
          <a:bodyPr/>
          <a:lstStyle/>
          <a:p>
            <a:pPr algn="just"/>
            <a:r>
              <a:rPr lang="en-US" sz="4000" dirty="0" smtClean="0">
                <a:solidFill>
                  <a:srgbClr val="A81F04"/>
                </a:solidFill>
                <a:latin typeface="+mj-lt"/>
              </a:rPr>
              <a:t>https</a:t>
            </a:r>
            <a:r>
              <a:rPr lang="en-US" sz="4000" dirty="0">
                <a:solidFill>
                  <a:srgbClr val="A81F04"/>
                </a:solidFill>
                <a:latin typeface="+mj-lt"/>
              </a:rPr>
              <a:t>://</a:t>
            </a:r>
            <a:r>
              <a:rPr lang="en-US" sz="4000" dirty="0" smtClean="0">
                <a:solidFill>
                  <a:srgbClr val="A81F04"/>
                </a:solidFill>
                <a:latin typeface="+mj-lt"/>
              </a:rPr>
              <a:t>github.com/3D-Printed-Granular-Jamming-Hand</a:t>
            </a:r>
          </a:p>
          <a:p>
            <a:pPr algn="just"/>
            <a:endParaRPr lang="en-US" sz="1600" dirty="0">
              <a:solidFill>
                <a:srgbClr val="A81F04"/>
              </a:solidFill>
              <a:latin typeface="+mj-lt"/>
            </a:endParaRPr>
          </a:p>
          <a:p>
            <a:pPr algn="just"/>
            <a:r>
              <a:rPr lang="en-US" sz="4000" dirty="0" smtClean="0">
                <a:solidFill>
                  <a:schemeClr val="tx1"/>
                </a:solidFill>
                <a:latin typeface="+mj-lt"/>
              </a:rPr>
              <a:t>(</a:t>
            </a:r>
            <a:r>
              <a:rPr lang="en-US" sz="4000" dirty="0">
                <a:solidFill>
                  <a:schemeClr val="tx1"/>
                </a:solidFill>
                <a:latin typeface="+mj-lt"/>
              </a:rPr>
              <a:t>O</a:t>
            </a:r>
            <a:r>
              <a:rPr lang="en-US" sz="4000" dirty="0" smtClean="0">
                <a:solidFill>
                  <a:schemeClr val="tx1"/>
                </a:solidFill>
                <a:latin typeface="+mj-lt"/>
              </a:rPr>
              <a:t>r </a:t>
            </a:r>
            <a:r>
              <a:rPr lang="en-US" sz="4000" dirty="0">
                <a:solidFill>
                  <a:schemeClr val="tx1"/>
                </a:solidFill>
                <a:latin typeface="+mj-lt"/>
              </a:rPr>
              <a:t>you can scan the QR code)</a:t>
            </a:r>
          </a:p>
          <a:p>
            <a:endParaRPr lang="en-US" sz="3200" dirty="0">
              <a:solidFill>
                <a:schemeClr val="tx1"/>
              </a:solidFill>
              <a:latin typeface="Bell Gothic Std Black" pitchFamily="34" charset="0"/>
            </a:endParaRPr>
          </a:p>
        </p:txBody>
      </p:sp>
      <p:sp>
        <p:nvSpPr>
          <p:cNvPr id="75" name="Text Placeholder 352"/>
          <p:cNvSpPr>
            <a:spLocks noGrp="1"/>
          </p:cNvSpPr>
          <p:nvPr>
            <p:ph type="body" sz="quarter" idx="11"/>
          </p:nvPr>
        </p:nvSpPr>
        <p:spPr>
          <a:xfrm>
            <a:off x="31016552" y="6137559"/>
            <a:ext cx="11849031" cy="1292565"/>
          </a:xfrm>
        </p:spPr>
        <p:txBody>
          <a:bodyPr/>
          <a:lstStyle/>
          <a:p>
            <a:r>
              <a:rPr lang="en-US" sz="7200" u="none" dirty="0" smtClean="0">
                <a:solidFill>
                  <a:schemeClr val="bg1"/>
                </a:solidFill>
              </a:rPr>
              <a:t>DESIGN OVERVIEW</a:t>
            </a:r>
            <a:endParaRPr lang="en-US" sz="7200" u="none" dirty="0">
              <a:solidFill>
                <a:schemeClr val="bg1"/>
              </a:solidFill>
            </a:endParaRPr>
          </a:p>
        </p:txBody>
      </p:sp>
      <p:sp>
        <p:nvSpPr>
          <p:cNvPr id="76" name="Text Placeholder 351"/>
          <p:cNvSpPr>
            <a:spLocks noGrp="1"/>
          </p:cNvSpPr>
          <p:nvPr>
            <p:ph type="body" sz="quarter" idx="10"/>
          </p:nvPr>
        </p:nvSpPr>
        <p:spPr>
          <a:xfrm>
            <a:off x="30958208" y="8185584"/>
            <a:ext cx="12244255" cy="17450677"/>
          </a:xfrm>
        </p:spPr>
        <p:txBody>
          <a:bodyPr/>
          <a:lstStyle/>
          <a:p>
            <a:r>
              <a:rPr lang="en-US" sz="7200" b="1" dirty="0" smtClean="0">
                <a:solidFill>
                  <a:schemeClr val="tx1"/>
                </a:solidFill>
                <a:latin typeface="+mj-lt"/>
              </a:rPr>
              <a:t>Actuation</a:t>
            </a:r>
          </a:p>
          <a:p>
            <a:r>
              <a:rPr lang="en-US" sz="4000" dirty="0" smtClean="0">
                <a:solidFill>
                  <a:schemeClr val="tx1"/>
                </a:solidFill>
                <a:latin typeface="+mj-lt"/>
              </a:rPr>
              <a:t>Each finger has fishing line that runs from the fingertip to a servo in the forearm. As </a:t>
            </a:r>
            <a:r>
              <a:rPr lang="en-US" sz="4000" dirty="0" smtClean="0">
                <a:solidFill>
                  <a:schemeClr val="tx1"/>
                </a:solidFill>
                <a:latin typeface="+mj-lt"/>
              </a:rPr>
              <a:t>the </a:t>
            </a:r>
            <a:r>
              <a:rPr lang="en-US" sz="4000" dirty="0" smtClean="0">
                <a:solidFill>
                  <a:schemeClr val="tx1"/>
                </a:solidFill>
                <a:latin typeface="+mj-lt"/>
              </a:rPr>
              <a:t>servo rotates, the line is contracted and pulls the finger towards the palm. This motion mimics how an actual finger moves via tendons.</a:t>
            </a:r>
          </a:p>
          <a:p>
            <a:endParaRPr lang="en-US" sz="1200" dirty="0" smtClean="0">
              <a:solidFill>
                <a:schemeClr val="tx1"/>
              </a:solidFill>
              <a:latin typeface="+mj-lt"/>
            </a:endParaRPr>
          </a:p>
          <a:p>
            <a:r>
              <a:rPr lang="en-US" sz="7200" b="1" dirty="0" smtClean="0">
                <a:solidFill>
                  <a:schemeClr val="tx1"/>
                </a:solidFill>
                <a:latin typeface="+mj-lt"/>
              </a:rPr>
              <a:t>Granular Jamming</a:t>
            </a:r>
          </a:p>
          <a:p>
            <a:r>
              <a:rPr lang="en-US" sz="4000" dirty="0" smtClean="0">
                <a:solidFill>
                  <a:schemeClr val="tx1"/>
                </a:solidFill>
                <a:latin typeface="+mj-lt"/>
              </a:rPr>
              <a:t>Granular jamming is a concept in which coarse granules (coffee grounds are the best) are placed in a flexible casing, pressed onto an object, and then all of the air is removed from the casing to create a rigid gripper. Once air is allowed back into the casing, the object is released.  This design is used on the palm of the hand to add </a:t>
            </a:r>
            <a:r>
              <a:rPr lang="en-US" sz="4000" dirty="0" smtClean="0">
                <a:solidFill>
                  <a:schemeClr val="tx1"/>
                </a:solidFill>
                <a:latin typeface="+mj-lt"/>
              </a:rPr>
              <a:t>functionality.</a:t>
            </a:r>
            <a:endParaRPr lang="en-US" sz="4000" dirty="0" smtClean="0">
              <a:solidFill>
                <a:schemeClr val="tx1"/>
              </a:solidFill>
              <a:latin typeface="+mj-lt"/>
            </a:endParaRPr>
          </a:p>
          <a:p>
            <a:endParaRPr lang="en-US" sz="1200" dirty="0" smtClean="0">
              <a:solidFill>
                <a:schemeClr val="tx1"/>
              </a:solidFill>
              <a:latin typeface="+mj-lt"/>
            </a:endParaRPr>
          </a:p>
          <a:p>
            <a:r>
              <a:rPr lang="en-US" sz="7200" b="1" dirty="0" smtClean="0">
                <a:solidFill>
                  <a:schemeClr val="tx1"/>
                </a:solidFill>
                <a:latin typeface="+mj-lt"/>
              </a:rPr>
              <a:t>Control</a:t>
            </a:r>
          </a:p>
          <a:p>
            <a:r>
              <a:rPr lang="en-US" sz="4000" dirty="0" smtClean="0">
                <a:solidFill>
                  <a:schemeClr val="tx1"/>
                </a:solidFill>
                <a:latin typeface="+mj-lt"/>
              </a:rPr>
              <a:t>Servo positions are controlled by a rotary potentiometer by sending commands to the Arduino. As the servo moves, it gets feedback from a linear potentiometer. If the linear potentiometer position </a:t>
            </a:r>
            <a:r>
              <a:rPr lang="en-US" sz="4000" dirty="0" smtClean="0">
                <a:solidFill>
                  <a:schemeClr val="tx1"/>
                </a:solidFill>
                <a:latin typeface="+mj-lt"/>
              </a:rPr>
              <a:t>has not updated</a:t>
            </a:r>
            <a:r>
              <a:rPr lang="en-US" sz="4000" dirty="0" smtClean="0">
                <a:solidFill>
                  <a:schemeClr val="tx1"/>
                </a:solidFill>
                <a:latin typeface="+mj-lt"/>
              </a:rPr>
              <a:t>, </a:t>
            </a:r>
            <a:r>
              <a:rPr lang="en-US" sz="4000" dirty="0" smtClean="0">
                <a:solidFill>
                  <a:schemeClr val="tx1"/>
                </a:solidFill>
                <a:latin typeface="+mj-lt"/>
              </a:rPr>
              <a:t>the program assumes that the finger is in contact with an object and breaks the move </a:t>
            </a:r>
            <a:r>
              <a:rPr lang="en-US" sz="4000" dirty="0" smtClean="0">
                <a:solidFill>
                  <a:schemeClr val="tx1"/>
                </a:solidFill>
                <a:latin typeface="+mj-lt"/>
              </a:rPr>
              <a:t>command, which stops the finger. </a:t>
            </a:r>
            <a:r>
              <a:rPr lang="en-US" sz="4000" dirty="0" smtClean="0">
                <a:solidFill>
                  <a:schemeClr val="tx1"/>
                </a:solidFill>
                <a:latin typeface="+mj-lt"/>
              </a:rPr>
              <a:t>Granular jamming is controlled by a pushbutton.</a:t>
            </a:r>
          </a:p>
          <a:p>
            <a:endParaRPr lang="en-US" sz="7200" b="1" dirty="0">
              <a:solidFill>
                <a:schemeClr val="tx1"/>
              </a:solidFill>
              <a:latin typeface="+mj-lt"/>
            </a:endParaRPr>
          </a:p>
        </p:txBody>
      </p:sp>
      <p:sp>
        <p:nvSpPr>
          <p:cNvPr id="4" name="Rectangle 3"/>
          <p:cNvSpPr/>
          <p:nvPr/>
        </p:nvSpPr>
        <p:spPr>
          <a:xfrm>
            <a:off x="612775" y="26047700"/>
            <a:ext cx="8220075" cy="539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6" cstate="print"/>
          <a:srcRect/>
          <a:stretch>
            <a:fillRect/>
          </a:stretch>
        </p:blipFill>
        <p:spPr bwMode="auto">
          <a:xfrm>
            <a:off x="1112158" y="26047699"/>
            <a:ext cx="11746032" cy="4567927"/>
          </a:xfrm>
          <a:prstGeom prst="rect">
            <a:avLst/>
          </a:prstGeom>
          <a:noFill/>
          <a:ln w="9525">
            <a:noFill/>
            <a:miter lim="800000"/>
            <a:headEnd/>
            <a:tailEnd/>
          </a:ln>
        </p:spPr>
      </p:pic>
      <p:pic>
        <p:nvPicPr>
          <p:cNvPr id="7171" name="Picture 3"/>
          <p:cNvPicPr>
            <a:picLocks noChangeAspect="1" noChangeArrowheads="1"/>
          </p:cNvPicPr>
          <p:nvPr/>
        </p:nvPicPr>
        <p:blipFill>
          <a:blip r:embed="rId7" cstate="print"/>
          <a:srcRect/>
          <a:stretch>
            <a:fillRect/>
          </a:stretch>
        </p:blipFill>
        <p:spPr bwMode="auto">
          <a:xfrm>
            <a:off x="14278566" y="9617420"/>
            <a:ext cx="15637554" cy="9593771"/>
          </a:xfrm>
          <a:prstGeom prst="rect">
            <a:avLst/>
          </a:prstGeom>
          <a:noFill/>
          <a:ln w="9525">
            <a:noFill/>
            <a:miter lim="800000"/>
            <a:headEnd/>
            <a:tailEnd/>
          </a:ln>
        </p:spPr>
      </p:pic>
    </p:spTree>
    <p:extLst>
      <p:ext uri="{BB962C8B-B14F-4D97-AF65-F5344CB8AC3E}">
        <p14:creationId xmlns:p14="http://schemas.microsoft.com/office/powerpoint/2010/main" xmlns="" val="3865398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4089</TotalTime>
  <Words>485</Words>
  <Application>Microsoft Office PowerPoint</Application>
  <PresentationFormat>Custom</PresentationFormat>
  <Paragraphs>32</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Class2013</cp:lastModifiedBy>
  <cp:revision>102</cp:revision>
  <dcterms:created xsi:type="dcterms:W3CDTF">2012-02-09T20:53:12Z</dcterms:created>
  <dcterms:modified xsi:type="dcterms:W3CDTF">2014-04-29T16:10:18Z</dcterms:modified>
</cp:coreProperties>
</file>