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DD4F8-26DC-4D5D-87C6-675F02262D76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9D52-38BD-49AF-B3E6-FC46DCFA4D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State-of-the-Art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700" b="1" dirty="0" smtClean="0"/>
              <a:t>bebionic3 Hand – used as human prosthesis</a:t>
            </a:r>
          </a:p>
          <a:p>
            <a:pPr>
              <a:buNone/>
            </a:pPr>
            <a:endParaRPr lang="en-US" sz="1900" b="1" dirty="0" smtClean="0"/>
          </a:p>
          <a:p>
            <a:pPr fontAlgn="base"/>
            <a:r>
              <a:rPr lang="en-US" sz="4200" b="1" dirty="0"/>
              <a:t>Individual Motors</a:t>
            </a:r>
            <a:r>
              <a:rPr lang="en-US" sz="4200" dirty="0"/>
              <a:t> in each </a:t>
            </a:r>
            <a:r>
              <a:rPr lang="en-US" sz="4200" dirty="0" smtClean="0"/>
              <a:t>finger. The </a:t>
            </a:r>
            <a:r>
              <a:rPr lang="en-US" sz="4200" dirty="0"/>
              <a:t>motors are positioned to </a:t>
            </a:r>
            <a:r>
              <a:rPr lang="en-US" sz="4200" dirty="0" smtClean="0"/>
              <a:t>optimize </a:t>
            </a:r>
            <a:r>
              <a:rPr lang="en-US" sz="4200" dirty="0"/>
              <a:t>weight </a:t>
            </a:r>
            <a:r>
              <a:rPr lang="en-US" sz="4200" dirty="0" smtClean="0"/>
              <a:t>distribution, making </a:t>
            </a:r>
            <a:r>
              <a:rPr lang="en-US" sz="4200" dirty="0"/>
              <a:t>the hand feel lighter and more comfortable.</a:t>
            </a:r>
          </a:p>
          <a:p>
            <a:pPr fontAlgn="base"/>
            <a:r>
              <a:rPr lang="en-US" sz="4200" b="1" dirty="0" smtClean="0"/>
              <a:t>14 </a:t>
            </a:r>
            <a:r>
              <a:rPr lang="en-US" sz="4200" b="1" dirty="0"/>
              <a:t>Selectable grip patterns</a:t>
            </a:r>
            <a:r>
              <a:rPr lang="en-US" sz="4200" dirty="0"/>
              <a:t> and hand </a:t>
            </a:r>
            <a:r>
              <a:rPr lang="en-US" sz="4200" dirty="0" smtClean="0"/>
              <a:t>positions</a:t>
            </a:r>
            <a:endParaRPr lang="en-US" sz="4200" dirty="0"/>
          </a:p>
          <a:p>
            <a:pPr fontAlgn="base"/>
            <a:r>
              <a:rPr lang="en-US" sz="4200" b="1" dirty="0"/>
              <a:t>Proportional Speed Control</a:t>
            </a:r>
            <a:r>
              <a:rPr lang="en-US" sz="4200" dirty="0"/>
              <a:t> gives you precision control over delicate tasks, so you can pick up an egg </a:t>
            </a:r>
            <a:r>
              <a:rPr lang="en-US" sz="4200" dirty="0" smtClean="0"/>
              <a:t>as </a:t>
            </a:r>
            <a:r>
              <a:rPr lang="en-US" sz="4200" dirty="0"/>
              <a:t>easily as crushing an empty can.</a:t>
            </a:r>
          </a:p>
          <a:p>
            <a:pPr fontAlgn="base"/>
            <a:r>
              <a:rPr lang="en-US" sz="4200" b="1" dirty="0" smtClean="0"/>
              <a:t>Durable </a:t>
            </a:r>
            <a:r>
              <a:rPr lang="en-US" sz="4200" b="1" dirty="0"/>
              <a:t>construction</a:t>
            </a:r>
            <a:r>
              <a:rPr lang="en-US" sz="4200" dirty="0"/>
              <a:t> and advanced materials </a:t>
            </a:r>
            <a:r>
              <a:rPr lang="en-US" sz="4200" dirty="0" smtClean="0"/>
              <a:t>makes</a:t>
            </a:r>
          </a:p>
          <a:p>
            <a:pPr fontAlgn="base">
              <a:buNone/>
            </a:pPr>
            <a:r>
              <a:rPr lang="en-US" sz="4200" dirty="0" smtClean="0"/>
              <a:t>	 </a:t>
            </a:r>
            <a:r>
              <a:rPr lang="en-US" sz="4200" dirty="0"/>
              <a:t>bebionic3 strong enough to handle up to 45kg </a:t>
            </a:r>
            <a:endParaRPr lang="en-US" sz="4200" dirty="0" smtClean="0"/>
          </a:p>
          <a:p>
            <a:pPr fontAlgn="base"/>
            <a:r>
              <a:rPr lang="en-US" sz="4200" b="1" dirty="0" smtClean="0"/>
              <a:t>Selectable thumb positions</a:t>
            </a:r>
            <a:endParaRPr lang="en-US" sz="4200" dirty="0"/>
          </a:p>
          <a:p>
            <a:pPr fontAlgn="base"/>
            <a:r>
              <a:rPr lang="en-US" sz="4200" b="1" dirty="0"/>
              <a:t>Innovative palm design</a:t>
            </a:r>
            <a:r>
              <a:rPr lang="en-US" sz="4200" dirty="0"/>
              <a:t> protects bebionic3 </a:t>
            </a:r>
            <a:endParaRPr lang="en-US" sz="4200" dirty="0" smtClean="0"/>
          </a:p>
          <a:p>
            <a:pPr fontAlgn="base">
              <a:buNone/>
            </a:pPr>
            <a:r>
              <a:rPr lang="en-US" sz="4200" dirty="0"/>
              <a:t>	</a:t>
            </a:r>
            <a:r>
              <a:rPr lang="en-US" sz="4200" dirty="0" smtClean="0"/>
              <a:t>from </a:t>
            </a:r>
            <a:r>
              <a:rPr lang="en-US" sz="4200" dirty="0"/>
              <a:t>impact damage, and makes the hand </a:t>
            </a:r>
            <a:endParaRPr lang="en-US" sz="4200" dirty="0" smtClean="0"/>
          </a:p>
          <a:p>
            <a:pPr fontAlgn="base">
              <a:buNone/>
            </a:pPr>
            <a:r>
              <a:rPr lang="en-US" sz="4200" dirty="0"/>
              <a:t>	</a:t>
            </a:r>
            <a:r>
              <a:rPr lang="en-US" sz="4200" dirty="0" smtClean="0"/>
              <a:t>quieter </a:t>
            </a:r>
            <a:r>
              <a:rPr lang="en-US" sz="4200" dirty="0" err="1" smtClean="0"/>
              <a:t>thanever</a:t>
            </a:r>
            <a:r>
              <a:rPr lang="en-US" sz="4200" dirty="0"/>
              <a:t>.</a:t>
            </a:r>
          </a:p>
          <a:p>
            <a:pPr fontAlgn="base"/>
            <a:r>
              <a:rPr lang="en-US" sz="4200" b="1" dirty="0"/>
              <a:t>Soft finger pads</a:t>
            </a:r>
            <a:r>
              <a:rPr lang="en-US" sz="4200" dirty="0"/>
              <a:t> </a:t>
            </a:r>
            <a:r>
              <a:rPr lang="en-US" sz="4200" dirty="0" smtClean="0"/>
              <a:t>that enhance </a:t>
            </a:r>
            <a:r>
              <a:rPr lang="en-US" sz="4200" dirty="0"/>
              <a:t>grip.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419600"/>
            <a:ext cx="2667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State-of-the-Art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-limb ultra revolution – used as human prosthesis</a:t>
            </a:r>
          </a:p>
          <a:p>
            <a:pPr>
              <a:buNone/>
            </a:pPr>
            <a:endParaRPr lang="en-US" sz="1100" b="1" dirty="0" smtClean="0"/>
          </a:p>
          <a:p>
            <a:r>
              <a:rPr lang="en-US" dirty="0" smtClean="0"/>
              <a:t>Powered </a:t>
            </a:r>
            <a:r>
              <a:rPr lang="en-US" dirty="0"/>
              <a:t>rotating thumb</a:t>
            </a:r>
          </a:p>
          <a:p>
            <a:pPr fontAlgn="base"/>
            <a:r>
              <a:rPr lang="en-US" dirty="0"/>
              <a:t>Five </a:t>
            </a:r>
            <a:r>
              <a:rPr lang="en-US" dirty="0" smtClean="0"/>
              <a:t>independently articulating </a:t>
            </a:r>
            <a:r>
              <a:rPr lang="en-US" dirty="0"/>
              <a:t>digits with individual stall out </a:t>
            </a:r>
            <a:r>
              <a:rPr lang="en-US" dirty="0" smtClean="0"/>
              <a:t>ability.</a:t>
            </a:r>
            <a:r>
              <a:rPr lang="en-US" dirty="0" smtClean="0"/>
              <a:t> Each finger bends at the natural joints</a:t>
            </a:r>
            <a:endParaRPr lang="en-US" dirty="0"/>
          </a:p>
          <a:p>
            <a:pPr fontAlgn="base"/>
            <a:r>
              <a:rPr lang="en-US" dirty="0" smtClean="0"/>
              <a:t>A </a:t>
            </a:r>
            <a:r>
              <a:rPr lang="en-US" dirty="0"/>
              <a:t>variety of flexible wrist options enabling more natural </a:t>
            </a:r>
            <a:r>
              <a:rPr lang="en-US" dirty="0" smtClean="0"/>
              <a:t>movement</a:t>
            </a:r>
          </a:p>
          <a:p>
            <a:pPr fontAlgn="base"/>
            <a:r>
              <a:rPr lang="en-US" dirty="0" smtClean="0"/>
              <a:t>New </a:t>
            </a:r>
            <a:r>
              <a:rPr lang="en-US" dirty="0"/>
              <a:t>remote electrodes are 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waterproof</a:t>
            </a:r>
            <a:r>
              <a:rPr lang="en-US" dirty="0"/>
              <a:t>, lower profile, 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and </a:t>
            </a:r>
            <a:r>
              <a:rPr lang="en-US" dirty="0"/>
              <a:t>gold-plated for higher 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sensitivity</a:t>
            </a:r>
          </a:p>
          <a:p>
            <a:pPr fontAlgn="base"/>
            <a:r>
              <a:rPr lang="en-US" dirty="0" smtClean="0"/>
              <a:t>Battery powered</a:t>
            </a:r>
            <a:endParaRPr lang="en-US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962400"/>
            <a:ext cx="404753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/>
              <a:t>RoboHand</a:t>
            </a:r>
            <a:endParaRPr lang="en-US" b="1" dirty="0" smtClean="0"/>
          </a:p>
          <a:p>
            <a:r>
              <a:rPr lang="en-US" dirty="0" smtClean="0"/>
              <a:t>Completely 3D printed except for three components</a:t>
            </a:r>
          </a:p>
          <a:p>
            <a:r>
              <a:rPr lang="en-US" dirty="0" smtClean="0"/>
              <a:t>Bend wrist down to close fingers</a:t>
            </a:r>
          </a:p>
          <a:p>
            <a:r>
              <a:rPr lang="en-US" dirty="0" smtClean="0"/>
              <a:t>Bend wrist up to release grip</a:t>
            </a:r>
          </a:p>
          <a:p>
            <a:r>
              <a:rPr lang="en-US" dirty="0" smtClean="0"/>
              <a:t>Designed for people with no fingers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76400"/>
            <a:ext cx="472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267200"/>
            <a:ext cx="478618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Designs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00400"/>
            <a:ext cx="25544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124200"/>
            <a:ext cx="2076450" cy="273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2376487" cy="285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1371600"/>
            <a:ext cx="7239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InMoov</a:t>
            </a:r>
            <a:endParaRPr lang="en-US" sz="36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3D printed by a hobbyist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Uses motors and sensors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Coarse substance in a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flexible casing is soft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until air is removed</a:t>
            </a:r>
          </a:p>
          <a:p>
            <a:r>
              <a:rPr lang="en-US" dirty="0" smtClean="0"/>
              <a:t>This can be used to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pick up or grip objects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7836" y="1295400"/>
            <a:ext cx="33379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810000"/>
            <a:ext cx="327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 Jamming In Action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178888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799" y="1295399"/>
            <a:ext cx="1752601" cy="25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295400"/>
            <a:ext cx="1752600" cy="257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3581400"/>
            <a:ext cx="26574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at end of Semester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Gain significant knowledge in the ___________ field</a:t>
            </a:r>
          </a:p>
          <a:p>
            <a:r>
              <a:rPr lang="en-US" dirty="0" err="1" smtClean="0"/>
              <a:t>OpenSCAD</a:t>
            </a:r>
            <a:r>
              <a:rPr lang="en-US" dirty="0" smtClean="0"/>
              <a:t> </a:t>
            </a:r>
            <a:r>
              <a:rPr lang="en-US" dirty="0"/>
              <a:t>will be used </a:t>
            </a:r>
            <a:r>
              <a:rPr lang="en-US" dirty="0" smtClean="0"/>
              <a:t>to create </a:t>
            </a:r>
            <a:r>
              <a:rPr lang="en-US" dirty="0"/>
              <a:t>a complete prototype of the </a:t>
            </a:r>
            <a:r>
              <a:rPr lang="en-US" dirty="0" smtClean="0"/>
              <a:t>device </a:t>
            </a:r>
            <a:r>
              <a:rPr lang="en-US" dirty="0"/>
              <a:t>in Phases II and III. </a:t>
            </a:r>
          </a:p>
          <a:p>
            <a:r>
              <a:rPr lang="en-US" dirty="0" smtClean="0"/>
              <a:t>Finalized Bill of Materials</a:t>
            </a:r>
          </a:p>
          <a:p>
            <a:r>
              <a:rPr lang="en-US" dirty="0" smtClean="0"/>
              <a:t>Understand and address the impact of the design in ethical, environmental, social, political, health and safety, sustainability, standardization/standards context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164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State-of-the-Art Designs</vt:lpstr>
      <vt:lpstr>State-of-the-Art Designs</vt:lpstr>
      <vt:lpstr>Existing Designs</vt:lpstr>
      <vt:lpstr>Existing Designs</vt:lpstr>
      <vt:lpstr>Granular Jamming</vt:lpstr>
      <vt:lpstr>Granular Jamming In Action</vt:lpstr>
      <vt:lpstr>Deliverables at end of Semester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Class2013</dc:creator>
  <cp:lastModifiedBy>Class2013</cp:lastModifiedBy>
  <cp:revision>6</cp:revision>
  <dcterms:created xsi:type="dcterms:W3CDTF">2013-09-23T01:06:10Z</dcterms:created>
  <dcterms:modified xsi:type="dcterms:W3CDTF">2013-09-23T04:31:12Z</dcterms:modified>
</cp:coreProperties>
</file>