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40D4-FD86-4AAA-9C99-00D0F625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9BB84-A4B4-455F-8930-99E2E1AD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47BB-34EB-4956-A87C-73A65622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8BA1-F0E0-45D2-B8C4-0706862A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31E1-6440-467B-B525-2FD3C06D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B8F1-CDAF-4A03-AD20-A319D492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D4E6C-1A56-4958-90F6-E11565BA0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B81BD-C3C4-4754-BB95-119115C3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DF31-BCCD-4FD1-8F19-410D0174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0C7DD-C8B1-41DD-BF78-F3AAAC63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2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D53BD-BC6E-4B26-87DB-58E707270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4047B-73F1-4BED-A50C-82FF623D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4B1B8-75CA-4A22-9A2A-75169CA1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2B0B0-26A5-4E9D-A77A-C7658446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6AA6-2DD9-4681-BC73-0A435857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9AE8-86D5-47B2-BC8F-740725A3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B0DF-0112-4781-92B8-73332CA59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A4DD-0093-4F87-9483-F6232913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621E7-592C-40D8-87C5-DE8D9B07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6A2D-FD41-46CE-BFD8-5F39A393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F716-5FAC-4A9D-B500-52BF1E56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C90E-CF58-451E-AFC7-8F231D89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2000-F500-4842-AD5E-DA19363D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D1CC-B624-4982-B0ED-A9547CE5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A620-29DF-4958-8B41-9B369F89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4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8CCC-3338-4FB6-8C6C-873BF16B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016A-4624-4A27-BDF5-EEFB49718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99658-2A4F-4EFD-9CA8-8C8718E2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AB75E-FCFA-407A-B900-F16F95C8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B3430-D219-4239-AB0B-9C07BCF7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0B7B8-A74F-4D6D-AE52-6AF6459B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D132-44F8-4C94-9A6B-52D24D68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282ED-D939-4C85-8615-AA3D316D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C2524-3952-4E65-8533-09951FC59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9D01F-4CF9-49C7-8086-D30B5257A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CA23E-645E-4E62-958F-CC0D1BC25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8B4E7-24F7-4AE3-90FF-8CDA6E82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ED8AD-A045-4B78-86DA-724123F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671F6-0BC4-43AC-8461-E8582B47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7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1BA7-DDD2-41F7-8056-8D83B63F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EF1A8-8C30-4461-9E36-959C55EC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B2FE4-D5C6-43CE-AE7B-37F2A442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489A4-CD13-41F9-9809-B5D8588B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7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EA6A8-CFC0-48C8-8C08-485B6B3B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BF87A-EE20-420D-9F57-5643A2F0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23C28-9FE9-4D6C-A374-A6CC6188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8766-6EE8-43C2-AA52-C7129DB8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BB44-921E-4A84-8868-ADC92A996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0D9C4-48BF-446F-ABD0-8C3781D1D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2925B-570D-4149-962A-5F58B671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14382-55C7-406C-B3BC-4D9F7792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62C8E-838A-46AA-9693-A508895B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6D5F-B2DE-4D48-9E19-120DAD46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FC2CA-1387-4A99-BF9F-324668599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7FBD1-47DB-4820-B46D-C86DA28B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04BA-C722-4184-B32B-A28709A7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BB84B-6427-4A56-85D3-A9F410FD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2A5C2-1E23-4FA9-934C-9D9B03F0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75646-9BE2-4F63-A8CD-D35EE7EF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51DE6-EC74-4710-9FFF-CE9D747F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2D43-734E-4504-B5D1-192888C23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8C2B9-0A89-4F33-B863-0DC9C28BCB0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F8EB-0BB0-41F8-9E2A-C7F5613A9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AF45-55E6-419D-BB94-1419D9614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4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6E3DF5-540B-495F-B363-38BBF0E23D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78B59-2429-4DAE-B553-B4B351FA7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6" r="9927"/>
          <a:stretch/>
        </p:blipFill>
        <p:spPr>
          <a:xfrm>
            <a:off x="1074197" y="0"/>
            <a:ext cx="9889725" cy="71148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0E4D353-42FC-476D-B354-EDB12AFEF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5782" y="3568822"/>
            <a:ext cx="2956265" cy="2885244"/>
          </a:xfrm>
        </p:spPr>
        <p:txBody>
          <a:bodyPr>
            <a:normAutofit/>
          </a:bodyPr>
          <a:lstStyle/>
          <a:p>
            <a:r>
              <a:rPr lang="bg-BG" sz="2800" b="1" dirty="0">
                <a:solidFill>
                  <a:srgbClr val="DFF7CB"/>
                </a:solidFill>
              </a:rPr>
              <a:t>Автор:</a:t>
            </a:r>
          </a:p>
          <a:p>
            <a:r>
              <a:rPr lang="bg-BG" sz="2800" b="1" dirty="0">
                <a:solidFill>
                  <a:srgbClr val="DFF7CB"/>
                </a:solidFill>
              </a:rPr>
              <a:t>Христо Узунов 10</a:t>
            </a:r>
            <a:r>
              <a:rPr lang="bg-BG" sz="2800" b="1" baseline="30000" dirty="0">
                <a:solidFill>
                  <a:srgbClr val="DFF7CB"/>
                </a:solidFill>
              </a:rPr>
              <a:t>и</a:t>
            </a:r>
            <a:r>
              <a:rPr lang="bg-BG" sz="2800" b="1" dirty="0">
                <a:solidFill>
                  <a:srgbClr val="DFF7CB"/>
                </a:solidFill>
              </a:rPr>
              <a:t> клас, НПМГ</a:t>
            </a:r>
          </a:p>
          <a:p>
            <a:r>
              <a:rPr lang="bg-BG" sz="2800" b="1" dirty="0">
                <a:solidFill>
                  <a:srgbClr val="DFF7CB"/>
                </a:solidFill>
              </a:rPr>
              <a:t>Ръководител:</a:t>
            </a:r>
          </a:p>
          <a:p>
            <a:r>
              <a:rPr lang="bg-BG" sz="2800" b="1" dirty="0">
                <a:solidFill>
                  <a:srgbClr val="DFF7CB"/>
                </a:solidFill>
              </a:rPr>
              <a:t>Мирослава Николова, НПМГ</a:t>
            </a:r>
            <a:endParaRPr lang="en-US" sz="2800" b="1" dirty="0">
              <a:solidFill>
                <a:srgbClr val="DFF7CB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FE27DB-BD2B-45B5-8011-D64D4092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288" y="182815"/>
            <a:ext cx="5063231" cy="59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4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765743"/>
            <a:ext cx="8637972" cy="1325563"/>
          </a:xfrm>
        </p:spPr>
        <p:txBody>
          <a:bodyPr/>
          <a:lstStyle/>
          <a:p>
            <a:pPr algn="ctr"/>
            <a:r>
              <a:rPr lang="bg-BG" b="1" dirty="0"/>
              <a:t>Благодаря за вниманието!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973" y="0"/>
            <a:ext cx="3554027" cy="6857050"/>
          </a:xfrm>
        </p:spPr>
      </p:pic>
    </p:spTree>
    <p:extLst>
      <p:ext uri="{BB962C8B-B14F-4D97-AF65-F5344CB8AC3E}">
        <p14:creationId xmlns:p14="http://schemas.microsoft.com/office/powerpoint/2010/main" val="421120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365125"/>
            <a:ext cx="7954392" cy="1325563"/>
          </a:xfrm>
        </p:spPr>
        <p:txBody>
          <a:bodyPr/>
          <a:lstStyle/>
          <a:p>
            <a:r>
              <a:rPr lang="bg-BG" b="1" dirty="0"/>
              <a:t>Ще Ви разкажа за …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973" y="0"/>
            <a:ext cx="3554027" cy="68570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426128" y="1944210"/>
            <a:ext cx="7954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Какво представлява проектът </a:t>
            </a:r>
            <a:r>
              <a:rPr lang="en-GB" sz="2400" dirty="0"/>
              <a:t>Dream Jam 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Целта на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Реализацията на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Използвани технологии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Какво предстои да направя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Обобщение и 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2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7" y="365125"/>
            <a:ext cx="8211845" cy="1325563"/>
          </a:xfrm>
        </p:spPr>
        <p:txBody>
          <a:bodyPr/>
          <a:lstStyle/>
          <a:p>
            <a:r>
              <a:rPr lang="bg-BG" b="1" dirty="0"/>
              <a:t>Същност на проекта </a:t>
            </a:r>
            <a:r>
              <a:rPr lang="en-GB" b="1" i="1" dirty="0"/>
              <a:t>Dream Jam Demo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973" y="0"/>
            <a:ext cx="3554027" cy="68570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426128" y="1944210"/>
            <a:ext cx="795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Мултимедийна видео игра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24E06-9451-4DDC-B86A-1EF028347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02" y="2659397"/>
            <a:ext cx="5334494" cy="383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4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0" y="365125"/>
            <a:ext cx="7954392" cy="1325563"/>
          </a:xfrm>
        </p:spPr>
        <p:txBody>
          <a:bodyPr/>
          <a:lstStyle/>
          <a:p>
            <a:r>
              <a:rPr lang="bg-BG" b="1" dirty="0"/>
              <a:t>Цели на проекта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973" y="0"/>
            <a:ext cx="3554027" cy="68570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426128" y="1944210"/>
            <a:ext cx="7954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Dream Jam </a:t>
            </a:r>
            <a:r>
              <a:rPr lang="bg-BG" sz="2400" dirty="0"/>
              <a:t>е игра разказваща за разработчик на видео игри, който участва в интернационално състезание известно като </a:t>
            </a:r>
            <a:r>
              <a:rPr lang="en-GB" sz="2400" dirty="0"/>
              <a:t>Game Jam. </a:t>
            </a:r>
            <a:r>
              <a:rPr lang="bg-BG" sz="2400" dirty="0"/>
              <a:t>В опит да измисли идея за проекта си той сънува игра, създадена от него как бива ‚унищожена‘ от Бъг в главната механика. В опита си да избяга от този кошмар се намира в цикъл, който се опитва да счупи.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571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0" y="365125"/>
            <a:ext cx="7954392" cy="1325563"/>
          </a:xfrm>
        </p:spPr>
        <p:txBody>
          <a:bodyPr/>
          <a:lstStyle/>
          <a:p>
            <a:r>
              <a:rPr lang="bg-BG" b="1" dirty="0"/>
              <a:t>Реализация - етапи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973" y="0"/>
            <a:ext cx="3554027" cy="68570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0" y="1671938"/>
            <a:ext cx="8637972" cy="555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Проучване за съществуващи примери по предварително избрана тема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Замисъл на главна идея на играта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проект в </a:t>
            </a:r>
            <a:r>
              <a:rPr lang="en-GB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Unity </a:t>
            </a: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тестова сцена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базови функции и механики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потребителски интерфейс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нива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Тестване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Популяризиране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50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0" y="365125"/>
            <a:ext cx="7954392" cy="1325563"/>
          </a:xfrm>
        </p:spPr>
        <p:txBody>
          <a:bodyPr/>
          <a:lstStyle/>
          <a:p>
            <a:r>
              <a:rPr lang="bg-BG" b="1" dirty="0"/>
              <a:t>Реализация – използвани технологии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973" y="0"/>
            <a:ext cx="3554027" cy="68570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0" y="1671938"/>
            <a:ext cx="863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16313-55C2-401B-AAA1-9A9B9AC0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34" y="1718979"/>
            <a:ext cx="1325563" cy="1325563"/>
          </a:xfrm>
          <a:prstGeom prst="ellipse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B023184-50CA-4935-B8CC-AE74AB901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617" y="1711191"/>
            <a:ext cx="1401762" cy="144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logo and symbol, meaning, history, PNG">
            <a:extLst>
              <a:ext uri="{FF2B5EF4-FFF2-40B4-BE49-F238E27FC236}">
                <a16:creationId xmlns:a16="http://schemas.microsoft.com/office/drawing/2014/main" id="{722581CB-B20D-44D3-856C-F933A4BD4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120" y="1825794"/>
            <a:ext cx="212090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y paint.net - Microsoft Store">
            <a:extLst>
              <a:ext uri="{FF2B5EF4-FFF2-40B4-BE49-F238E27FC236}">
                <a16:creationId xmlns:a16="http://schemas.microsoft.com/office/drawing/2014/main" id="{7ADB8D97-B8AD-4AD7-9C7D-36B133A7F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61"/>
          <a:stretch/>
        </p:blipFill>
        <p:spPr bwMode="auto">
          <a:xfrm>
            <a:off x="853188" y="3985176"/>
            <a:ext cx="2160253" cy="154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Word logo and symbol, meaning, history, PNG">
            <a:extLst>
              <a:ext uri="{FF2B5EF4-FFF2-40B4-BE49-F238E27FC236}">
                <a16:creationId xmlns:a16="http://schemas.microsoft.com/office/drawing/2014/main" id="{360A2A07-5E0C-4B02-B75F-50E7624AA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943" y="4280574"/>
            <a:ext cx="1852916" cy="115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PowerPoint logo and symbol, meaning, history, PNG">
            <a:extLst>
              <a:ext uri="{FF2B5EF4-FFF2-40B4-BE49-F238E27FC236}">
                <a16:creationId xmlns:a16="http://schemas.microsoft.com/office/drawing/2014/main" id="{C6FF0985-82AE-4D86-A5AE-D12398A15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120" y="4245100"/>
            <a:ext cx="1966437" cy="122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C3D704-336C-4902-9337-077F81828B69}"/>
              </a:ext>
            </a:extLst>
          </p:cNvPr>
          <p:cNvSpPr txBox="1"/>
          <p:nvPr/>
        </p:nvSpPr>
        <p:spPr>
          <a:xfrm>
            <a:off x="1132572" y="3346759"/>
            <a:ext cx="16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GitHub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11F029-949F-43CE-99CF-9E8B484B483B}"/>
              </a:ext>
            </a:extLst>
          </p:cNvPr>
          <p:cNvSpPr txBox="1"/>
          <p:nvPr/>
        </p:nvSpPr>
        <p:spPr>
          <a:xfrm>
            <a:off x="2719721" y="3227346"/>
            <a:ext cx="2572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Unity Game Engine</a:t>
            </a: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BEDF2-E980-4444-AB64-CF2BF9F10979}"/>
              </a:ext>
            </a:extLst>
          </p:cNvPr>
          <p:cNvSpPr txBox="1"/>
          <p:nvPr/>
        </p:nvSpPr>
        <p:spPr>
          <a:xfrm>
            <a:off x="5083562" y="3278841"/>
            <a:ext cx="1923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Visual Studio 2019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B52CE-7EA6-4225-BB9C-79E48686FF7B}"/>
              </a:ext>
            </a:extLst>
          </p:cNvPr>
          <p:cNvSpPr txBox="1"/>
          <p:nvPr/>
        </p:nvSpPr>
        <p:spPr>
          <a:xfrm>
            <a:off x="1118235" y="5834164"/>
            <a:ext cx="16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Paint.net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9C744-5FDE-492C-AAA1-26A559E23137}"/>
              </a:ext>
            </a:extLst>
          </p:cNvPr>
          <p:cNvSpPr txBox="1"/>
          <p:nvPr/>
        </p:nvSpPr>
        <p:spPr>
          <a:xfrm>
            <a:off x="3082617" y="5834164"/>
            <a:ext cx="16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MS Word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724F5-F31E-46B4-893F-AEE4B2F36B75}"/>
              </a:ext>
            </a:extLst>
          </p:cNvPr>
          <p:cNvSpPr txBox="1"/>
          <p:nvPr/>
        </p:nvSpPr>
        <p:spPr>
          <a:xfrm>
            <a:off x="5015182" y="5649499"/>
            <a:ext cx="1923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MS PowerPoint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597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0" y="365125"/>
            <a:ext cx="7954392" cy="1325563"/>
          </a:xfrm>
        </p:spPr>
        <p:txBody>
          <a:bodyPr/>
          <a:lstStyle/>
          <a:p>
            <a:r>
              <a:rPr lang="bg-BG" b="1" dirty="0"/>
              <a:t>Планове за бъдещо развитие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973" y="0"/>
            <a:ext cx="3554027" cy="68570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341791" y="1640314"/>
            <a:ext cx="795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Цялостно изграждане на пълна мултимедийна видео игра и разпространението </a:t>
            </a:r>
            <a:r>
              <a:rPr lang="en-GB" sz="2400" dirty="0"/>
              <a:t>`</a:t>
            </a:r>
            <a:r>
              <a:rPr lang="bg-BG" sz="2400" dirty="0"/>
              <a:t>и в платформи като </a:t>
            </a:r>
            <a:r>
              <a:rPr lang="en-GB" sz="2400" dirty="0"/>
              <a:t>Itch.io</a:t>
            </a:r>
            <a:endParaRPr lang="en-US" sz="2400" dirty="0"/>
          </a:p>
        </p:txBody>
      </p:sp>
      <p:pic>
        <p:nvPicPr>
          <p:cNvPr id="2050" name="Picture 2" descr="Itch Io Logo Clipart - Full Size Clipart (#3984001) - PinClipart">
            <a:extLst>
              <a:ext uri="{FF2B5EF4-FFF2-40B4-BE49-F238E27FC236}">
                <a16:creationId xmlns:a16="http://schemas.microsoft.com/office/drawing/2014/main" id="{A6B51191-61EE-4526-855F-90ADF813E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776" y="3221900"/>
            <a:ext cx="3395224" cy="300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7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0" y="365125"/>
            <a:ext cx="7954392" cy="1325563"/>
          </a:xfrm>
        </p:spPr>
        <p:txBody>
          <a:bodyPr/>
          <a:lstStyle/>
          <a:p>
            <a:pPr algn="ctr"/>
            <a:r>
              <a:rPr lang="bg-BG" b="1" dirty="0"/>
              <a:t>Демонстрация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973" y="0"/>
            <a:ext cx="3554027" cy="68570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AF0AC4-B942-4665-A47D-0AEA6DD33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01" y="2101979"/>
            <a:ext cx="4504171" cy="339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8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8637972" cy="1325563"/>
          </a:xfrm>
        </p:spPr>
        <p:txBody>
          <a:bodyPr/>
          <a:lstStyle/>
          <a:p>
            <a:pPr algn="ctr"/>
            <a:r>
              <a:rPr lang="bg-BG" b="1" dirty="0"/>
              <a:t>Въпроси?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973" y="0"/>
            <a:ext cx="3554027" cy="6857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7E8588-4016-41D2-92CE-415AF9C41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2" y="2055813"/>
            <a:ext cx="8048289" cy="4024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815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204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Ще Ви разкажа за …</vt:lpstr>
      <vt:lpstr>Същност на проекта Dream Jam Demo</vt:lpstr>
      <vt:lpstr>Цели на проекта</vt:lpstr>
      <vt:lpstr>Реализация - етапи</vt:lpstr>
      <vt:lpstr>Реализация – използвани технологии</vt:lpstr>
      <vt:lpstr>Планове за бъдещо развитие</vt:lpstr>
      <vt:lpstr>Демонстрация</vt:lpstr>
      <vt:lpstr>Въпроси?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Hristo Uzunov</dc:creator>
  <cp:lastModifiedBy>Hristo Uzunov</cp:lastModifiedBy>
  <cp:revision>1</cp:revision>
  <dcterms:created xsi:type="dcterms:W3CDTF">2021-11-25T13:29:45Z</dcterms:created>
  <dcterms:modified xsi:type="dcterms:W3CDTF">2021-11-26T12:23:07Z</dcterms:modified>
</cp:coreProperties>
</file>