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40D4-FD86-4AAA-9C99-00D0F6259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9BB84-A4B4-455F-8930-99E2E1AD1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47BB-34EB-4956-A87C-73A65622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28BA1-F0E0-45D2-B8C4-0706862A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31E1-6440-467B-B525-2FD3C06D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0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B8F1-CDAF-4A03-AD20-A319D492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D4E6C-1A56-4958-90F6-E11565BA0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B81BD-C3C4-4754-BB95-119115C3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FDF31-BCCD-4FD1-8F19-410D0174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0C7DD-C8B1-41DD-BF78-F3AAAC63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2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D53BD-BC6E-4B26-87DB-58E707270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4047B-73F1-4BED-A50C-82FF623D2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4B1B8-75CA-4A22-9A2A-75169CA1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2B0B0-26A5-4E9D-A77A-C7658446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E6AA6-2DD9-4681-BC73-0A435857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9AE8-86D5-47B2-BC8F-740725A3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B0DF-0112-4781-92B8-73332CA59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4A4DD-0093-4F87-9483-F6232913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621E7-592C-40D8-87C5-DE8D9B07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6A2D-FD41-46CE-BFD8-5F39A393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F716-5FAC-4A9D-B500-52BF1E56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9C90E-CF58-451E-AFC7-8F231D89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32000-F500-4842-AD5E-DA19363D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D1CC-B624-4982-B0ED-A9547CE5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6A620-29DF-4958-8B41-9B369F89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4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8CCC-3338-4FB6-8C6C-873BF16B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7016A-4624-4A27-BDF5-EEFB49718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99658-2A4F-4EFD-9CA8-8C8718E2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AB75E-FCFA-407A-B900-F16F95C8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B3430-D219-4239-AB0B-9C07BCF7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0B7B8-A74F-4D6D-AE52-6AF6459B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5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D132-44F8-4C94-9A6B-52D24D68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282ED-D939-4C85-8615-AA3D316DE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C2524-3952-4E65-8533-09951FC59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9D01F-4CF9-49C7-8086-D30B5257A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CA23E-645E-4E62-958F-CC0D1BC25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8B4E7-24F7-4AE3-90FF-8CDA6E82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ED8AD-A045-4B78-86DA-724123FC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671F6-0BC4-43AC-8461-E8582B47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7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1BA7-DDD2-41F7-8056-8D83B63F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EF1A8-8C30-4461-9E36-959C55EC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B2FE4-D5C6-43CE-AE7B-37F2A442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489A4-CD13-41F9-9809-B5D8588B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7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EA6A8-CFC0-48C8-8C08-485B6B3B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BF87A-EE20-420D-9F57-5643A2F0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23C28-9FE9-4D6C-A374-A6CC6188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5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8766-6EE8-43C2-AA52-C7129DB8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BB44-921E-4A84-8868-ADC92A996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0D9C4-48BF-446F-ABD0-8C3781D1D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2925B-570D-4149-962A-5F58B671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14382-55C7-406C-B3BC-4D9F7792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62C8E-838A-46AA-9693-A508895B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8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6D5F-B2DE-4D48-9E19-120DAD46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FC2CA-1387-4A99-BF9F-324668599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7FBD1-47DB-4820-B46D-C86DA28B6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704BA-C722-4184-B32B-A28709A7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BB84B-6427-4A56-85D3-A9F410FD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2A5C2-1E23-4FA9-934C-9D9B03F0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9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75646-9BE2-4F63-A8CD-D35EE7EF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51DE6-EC74-4710-9FFF-CE9D747F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2D43-734E-4504-B5D1-192888C23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8C2B9-0A89-4F33-B863-0DC9C28BCB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F8EB-0BB0-41F8-9E2A-C7F5613A9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5AF45-55E6-419D-BB94-1419D9614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4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6E3DF5-540B-495F-B363-38BBF0E23D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78B59-2429-4DAE-B553-B4B351FA7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6" r="9927"/>
          <a:stretch/>
        </p:blipFill>
        <p:spPr>
          <a:xfrm>
            <a:off x="1074197" y="0"/>
            <a:ext cx="9889725" cy="71148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0E4D353-42FC-476D-B354-EDB12AFEF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5782" y="3568822"/>
            <a:ext cx="2956265" cy="2885244"/>
          </a:xfrm>
        </p:spPr>
        <p:txBody>
          <a:bodyPr>
            <a:normAutofit/>
          </a:bodyPr>
          <a:lstStyle/>
          <a:p>
            <a:r>
              <a:rPr lang="bg-BG" sz="2800" b="1" dirty="0">
                <a:solidFill>
                  <a:srgbClr val="DFF7CB"/>
                </a:solidFill>
              </a:rPr>
              <a:t>Автор:</a:t>
            </a:r>
          </a:p>
          <a:p>
            <a:r>
              <a:rPr lang="bg-BG" sz="2800" b="1" dirty="0">
                <a:solidFill>
                  <a:srgbClr val="DFF7CB"/>
                </a:solidFill>
              </a:rPr>
              <a:t>Христо Узунов 10</a:t>
            </a:r>
            <a:r>
              <a:rPr lang="bg-BG" sz="2800" b="1" baseline="30000" dirty="0">
                <a:solidFill>
                  <a:srgbClr val="DFF7CB"/>
                </a:solidFill>
              </a:rPr>
              <a:t>и</a:t>
            </a:r>
            <a:r>
              <a:rPr lang="bg-BG" sz="2800" b="1" dirty="0">
                <a:solidFill>
                  <a:srgbClr val="DFF7CB"/>
                </a:solidFill>
              </a:rPr>
              <a:t> клас, НПМГ</a:t>
            </a:r>
          </a:p>
          <a:p>
            <a:r>
              <a:rPr lang="bg-BG" sz="2800" b="1" dirty="0">
                <a:solidFill>
                  <a:srgbClr val="DFF7CB"/>
                </a:solidFill>
              </a:rPr>
              <a:t>Ръководител:</a:t>
            </a:r>
          </a:p>
          <a:p>
            <a:r>
              <a:rPr lang="bg-BG" sz="2800" b="1" dirty="0">
                <a:solidFill>
                  <a:srgbClr val="DFF7CB"/>
                </a:solidFill>
              </a:rPr>
              <a:t>Мирослава Николова, НПМГ</a:t>
            </a:r>
            <a:endParaRPr lang="en-US" sz="2800" b="1" dirty="0">
              <a:solidFill>
                <a:srgbClr val="DFF7CB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FE27DB-BD2B-45B5-8011-D64D4092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288" y="182815"/>
            <a:ext cx="5063231" cy="59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4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B2E2F6-1FA1-42E2-AE9F-3866B6762E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1E801F-4778-4B77-A53E-25858AD30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1055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95D069-5533-4248-AB7B-F9A038F79E1D}"/>
              </a:ext>
            </a:extLst>
          </p:cNvPr>
          <p:cNvSpPr txBox="1"/>
          <p:nvPr/>
        </p:nvSpPr>
        <p:spPr>
          <a:xfrm>
            <a:off x="71120" y="497840"/>
            <a:ext cx="77012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System;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System.Collections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r>
              <a:rPr lang="en-GB" dirty="0"/>
              <a:t>using </a:t>
            </a:r>
            <a:r>
              <a:rPr lang="en-GB" dirty="0" err="1"/>
              <a:t>System.Collections.Generic</a:t>
            </a:r>
            <a:r>
              <a:rPr lang="en-GB" dirty="0"/>
              <a:t>;</a:t>
            </a:r>
          </a:p>
          <a:p>
            <a:r>
              <a:rPr lang="en-GB" dirty="0"/>
              <a:t>using </a:t>
            </a:r>
            <a:r>
              <a:rPr lang="en-GB" dirty="0" err="1"/>
              <a:t>UnityEngine</a:t>
            </a:r>
            <a:r>
              <a:rPr lang="en-GB" dirty="0"/>
              <a:t>;</a:t>
            </a:r>
          </a:p>
          <a:p>
            <a:r>
              <a:rPr lang="en-GB" dirty="0"/>
              <a:t>using </a:t>
            </a:r>
            <a:r>
              <a:rPr lang="en-GB" dirty="0" err="1"/>
              <a:t>UnityEngine.UI</a:t>
            </a:r>
            <a:r>
              <a:rPr lang="en-GB" dirty="0"/>
              <a:t>;</a:t>
            </a:r>
          </a:p>
          <a:p>
            <a:r>
              <a:rPr lang="en-GB" dirty="0"/>
              <a:t>̵͖̠̏o̵̗̘̕s̵̯̻̍e̷̝̭̋̂n̸̮͌g̷̗͗͠f̶̯͂̾o̴̪̅s̵͠</a:t>
            </a:r>
            <a:r>
              <a:rPr lang="en-GB" dirty="0" err="1"/>
              <a:t>͉ͅa</a:t>
            </a:r>
            <a:r>
              <a:rPr lang="en-GB" dirty="0"/>
              <a:t>̷̞͙̄ŏ̴͚a̶̳͋n̵̛͕͐g̶̛̩f̴̛͍̙̽o̴̽</a:t>
            </a:r>
            <a:r>
              <a:rPr lang="en-GB" dirty="0" err="1"/>
              <a:t>ͅi</a:t>
            </a:r>
            <a:r>
              <a:rPr lang="en-GB" dirty="0"/>
              <a:t>̴͉̻̔̅ŵ̷̢̙ṋ̸̫̔̂o̴̅̑</a:t>
            </a:r>
            <a:r>
              <a:rPr lang="en-GB" dirty="0" err="1"/>
              <a:t>̭ͅd</a:t>
            </a:r>
            <a:r>
              <a:rPr lang="en-GB" dirty="0"/>
              <a:t>̷̩̕v̵͍̮̈́͝ṏ̶̱́</a:t>
            </a:r>
          </a:p>
          <a:p>
            <a:r>
              <a:rPr lang="en-US" dirty="0"/>
              <a:t>̴</a:t>
            </a:r>
            <a:r>
              <a:rPr lang="en-US" dirty="0" err="1"/>
              <a:t>p̵u̵b̸l̷i̸c</a:t>
            </a:r>
            <a:r>
              <a:rPr lang="en-US" dirty="0"/>
              <a:t≯</a:t>
            </a:r>
            <a:r>
              <a:rPr lang="en-GB" dirty="0"/>
              <a:t> class </a:t>
            </a:r>
            <a:r>
              <a:rPr lang="en-GB" dirty="0" err="1"/>
              <a:t>ThankYouMessage</a:t>
            </a:r>
            <a:r>
              <a:rPr lang="en-GB" dirty="0"/>
              <a:t> : </a:t>
            </a:r>
            <a:r>
              <a:rPr lang="en-GB" dirty="0" err="1"/>
              <a:t>MonoBehaviour</a:t>
            </a:r>
            <a:endParaRPr lang="en-GB" dirty="0"/>
          </a:p>
          <a:p>
            <a:r>
              <a:rPr lang="en-GB" dirty="0"/>
              <a:t>{̵͖̠̏o̵̗̘̕s̵̯̻̍e̷̝̭̋̂n̸̮͌g̷̗͗͠f̶̯͂̾o̴̪̅s̵͠</a:t>
            </a:r>
            <a:r>
              <a:rPr lang="en-GB" dirty="0" err="1"/>
              <a:t>͉ͅa</a:t>
            </a:r>
            <a:r>
              <a:rPr lang="en-GB" dirty="0"/>
              <a:t>̷̞͙̄ŏ̴͚a̶̳͋n̵̛͕͐g̶̛̩f̴̛͍̙̽o̴̽</a:t>
            </a:r>
            <a:r>
              <a:rPr lang="en-GB" dirty="0" err="1"/>
              <a:t>ͅi</a:t>
            </a:r>
            <a:r>
              <a:rPr lang="en-GB" dirty="0"/>
              <a:t>̴͉̻̔̅ŵ̷̢̙ṋ̸̫̔̂o̴̅̑</a:t>
            </a:r>
            <a:r>
              <a:rPr lang="en-GB" dirty="0" err="1"/>
              <a:t>̭ͅd</a:t>
            </a:r>
            <a:r>
              <a:rPr lang="en-GB" dirty="0"/>
              <a:t>̷̩̕v̵͍̮̈́͝ṏ̶̱́</a:t>
            </a:r>
          </a:p>
          <a:p>
            <a:r>
              <a:rPr lang="en-GB" dirty="0"/>
              <a:t>	 ̴[̵</a:t>
            </a:r>
            <a:r>
              <a:rPr lang="en-GB" dirty="0" err="1"/>
              <a:t>S̴e̵r̶i̶a̴l̶i̷z̷e̴F̴i̴e̷l̷d</a:t>
            </a:r>
            <a:r>
              <a:rPr lang="en-GB" dirty="0"/>
              <a:t>̷]̸</a:t>
            </a:r>
          </a:p>
          <a:p>
            <a:r>
              <a:rPr lang="en-GB" dirty="0"/>
              <a:t>	</a:t>
            </a:r>
            <a:r>
              <a:rPr lang="en-GB" dirty="0" err="1"/>
              <a:t>p̷r̷i̶v̴a̷t̴e</a:t>
            </a:r>
            <a:r>
              <a:rPr lang="en-GB" dirty="0"/>
              <a:t> Text </a:t>
            </a:r>
            <a:r>
              <a:rPr lang="en-GB" dirty="0" err="1"/>
              <a:t>te̴x̶t̴f̶i̸e̴l̶d</a:t>
            </a:r>
            <a:r>
              <a:rPr lang="en-GB" dirty="0"/>
              <a:t>;</a:t>
            </a:r>
          </a:p>
          <a:p>
            <a:r>
              <a:rPr lang="en-GB" dirty="0"/>
              <a:t>	private string message = “</a:t>
            </a:r>
            <a:r>
              <a:rPr lang="bg-BG" dirty="0"/>
              <a:t>Благодаря за вниманието!</a:t>
            </a:r>
            <a:r>
              <a:rPr lang="en-GB" dirty="0"/>
              <a:t>”</a:t>
            </a:r>
            <a:r>
              <a:rPr lang="bg-BG" dirty="0"/>
              <a:t>;</a:t>
            </a:r>
          </a:p>
          <a:p>
            <a:r>
              <a:rPr lang="en-US" dirty="0"/>
              <a:t>̵͖̠̏o̵̗̘̕s̵̯̻̍e̷̝̭̋̂n̸̮͌g̷̗͗͠f̶̯͂̾o̴̪̅s̵͠</a:t>
            </a:r>
            <a:r>
              <a:rPr lang="en-US" dirty="0" err="1"/>
              <a:t>͉ͅa</a:t>
            </a:r>
            <a:r>
              <a:rPr lang="en-US" dirty="0"/>
              <a:t>̷̞͙̄ŏ̴͚a̶̳͋n̵̛͕͐g̶̛̩f̴̛͍̙̽o̴̽</a:t>
            </a:r>
            <a:r>
              <a:rPr lang="en-US" dirty="0" err="1"/>
              <a:t>ͅi</a:t>
            </a:r>
            <a:r>
              <a:rPr lang="en-US" dirty="0"/>
              <a:t>̴͉̻̔̅ŵ̷̢̙ṋ̸̫̔̂o̴̅̑</a:t>
            </a:r>
            <a:r>
              <a:rPr lang="en-US" dirty="0" err="1"/>
              <a:t>̭ͅd</a:t>
            </a:r>
            <a:r>
              <a:rPr lang="en-US" dirty="0"/>
              <a:t>̷̩̕v̵͍̮̈́͝ṏ̶̱́</a:t>
            </a:r>
            <a:endParaRPr lang="bg-BG" dirty="0"/>
          </a:p>
          <a:p>
            <a:r>
              <a:rPr lang="bg-BG" dirty="0"/>
              <a:t>	</a:t>
            </a:r>
            <a:r>
              <a:rPr lang="en-GB" dirty="0"/>
              <a:t>p</a:t>
            </a:r>
            <a:r>
              <a:rPr lang="en-US" dirty="0" err="1"/>
              <a:t>rivate</a:t>
            </a:r>
            <a:r>
              <a:rPr lang="en-US" dirty="0"/>
              <a:t> void Awake()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StartCoroutine</a:t>
            </a:r>
            <a:r>
              <a:rPr lang="en-US" dirty="0"/>
              <a:t>(</a:t>
            </a:r>
            <a:r>
              <a:rPr lang="en-US" dirty="0" err="1"/>
              <a:t>TypeMessage</a:t>
            </a:r>
            <a:r>
              <a:rPr lang="en-US" dirty="0"/>
              <a:t>(message));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̵͖̠̏o̵̗̘̕s̵̯̻̍e̷̝̭̋̂n̸̮͌g̷̗͗͠f̶̯͂̾o̴̪̅s̵͠</a:t>
            </a:r>
            <a:r>
              <a:rPr lang="en-US" dirty="0" err="1"/>
              <a:t>͉ͅa</a:t>
            </a:r>
            <a:r>
              <a:rPr lang="en-US" dirty="0"/>
              <a:t>̷̞͙̄ŏ̴͚a̶̳͋n̵̛͕͐g̶̛̩f̴̛͍̙̽o̴̽</a:t>
            </a:r>
            <a:r>
              <a:rPr lang="en-US" dirty="0" err="1"/>
              <a:t>ͅi</a:t>
            </a:r>
            <a:r>
              <a:rPr lang="en-US" dirty="0"/>
              <a:t>̴͉̻̔̅ŵ̷̢̙ṋ̸̫̔̂o̴̅̑</a:t>
            </a:r>
            <a:r>
              <a:rPr lang="en-US" dirty="0" err="1"/>
              <a:t>̭ͅd</a:t>
            </a:r>
            <a:r>
              <a:rPr lang="en-US" dirty="0"/>
              <a:t>̷̩̕v̵͍̮̈́͝ṏ̶̱́</a:t>
            </a:r>
          </a:p>
          <a:p>
            <a:r>
              <a:rPr lang="en-US" dirty="0"/>
              <a:t>	 ̵</a:t>
            </a:r>
            <a:r>
              <a:rPr lang="en-US" dirty="0" err="1"/>
              <a:t>I̶E̵n̵u̵m̷e̷r̴a̴t̸o̷r</a:t>
            </a:r>
            <a:r>
              <a:rPr lang="en-US" dirty="0"/>
              <a:t>̷ </a:t>
            </a:r>
            <a:r>
              <a:rPr lang="en-US" dirty="0" err="1"/>
              <a:t>TypeMessage</a:t>
            </a:r>
            <a:r>
              <a:rPr lang="en-US" dirty="0"/>
              <a:t>(string sentence)</a:t>
            </a:r>
          </a:p>
          <a:p>
            <a:r>
              <a:rPr lang="en-US" dirty="0"/>
              <a:t>    	{</a:t>
            </a:r>
          </a:p>
          <a:p>
            <a:r>
              <a:rPr lang="en-US" dirty="0"/>
              <a:t>        		̷</a:t>
            </a:r>
            <a:r>
              <a:rPr lang="en-US" dirty="0" err="1"/>
              <a:t>t̶e̴x̵t̶f̴i̶e̸l̷d</a:t>
            </a:r>
            <a:r>
              <a:rPr lang="en-US" dirty="0"/>
              <a:t>̵.text = "";</a:t>
            </a:r>
          </a:p>
          <a:p>
            <a:r>
              <a:rPr lang="en-US" dirty="0"/>
              <a:t>        		foreach (char letter in </a:t>
            </a:r>
            <a:r>
              <a:rPr lang="en-US" dirty="0" err="1"/>
              <a:t>sentence.ToCharArray</a:t>
            </a:r>
            <a:r>
              <a:rPr lang="en-US" dirty="0"/>
              <a:t>())</a:t>
            </a:r>
          </a:p>
          <a:p>
            <a:r>
              <a:rPr lang="en-US" dirty="0"/>
              <a:t>        		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2ABA18-C3A6-487A-BB58-9C67B8D06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096" y="1121431"/>
            <a:ext cx="6062784" cy="4207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4575" y="2291785"/>
            <a:ext cx="4500880" cy="1866741"/>
          </a:xfrm>
        </p:spPr>
        <p:txBody>
          <a:bodyPr>
            <a:normAutofit/>
          </a:bodyPr>
          <a:lstStyle/>
          <a:p>
            <a:pPr algn="ctr"/>
            <a:r>
              <a:rPr lang="bg-BG" sz="6000" b="1" dirty="0" err="1">
                <a:solidFill>
                  <a:schemeClr val="bg1"/>
                </a:solidFill>
              </a:rPr>
              <a:t>Б̵л̴а̷г̷о̵д̷а̶р̷я</a:t>
            </a:r>
            <a:r>
              <a:rPr lang="bg-BG" sz="6000" b="1" dirty="0">
                <a:solidFill>
                  <a:schemeClr val="bg1"/>
                </a:solidFill>
              </a:rPr>
              <a:t≯ ̸</a:t>
            </a:r>
            <a:r>
              <a:rPr lang="bg-BG" sz="6000" b="1" dirty="0" err="1">
                <a:solidFill>
                  <a:schemeClr val="bg1"/>
                </a:solidFill>
              </a:rPr>
              <a:t>з̸а</a:t>
            </a:r>
            <a:r>
              <a:rPr lang="bg-BG" sz="6000" b="1" dirty="0">
                <a:solidFill>
                  <a:schemeClr val="bg1"/>
                </a:solidFill>
              </a:rPr>
              <a:t>̴ ̵</a:t>
            </a:r>
            <a:r>
              <a:rPr lang="bg-BG" sz="6000" b="1" dirty="0" err="1">
                <a:solidFill>
                  <a:schemeClr val="bg1"/>
                </a:solidFill>
              </a:rPr>
              <a:t>в̶н̵и̵м̷а̵н̵и̵е̴т̸о</a:t>
            </a:r>
            <a:r>
              <a:rPr lang="bg-BG" sz="6000" b="1" dirty="0">
                <a:solidFill>
                  <a:schemeClr val="bg1"/>
                </a:solidFill>
              </a:rPr>
              <a:t>̷!̷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0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91" y="1106805"/>
            <a:ext cx="7954392" cy="1325563"/>
          </a:xfrm>
        </p:spPr>
        <p:txBody>
          <a:bodyPr/>
          <a:lstStyle/>
          <a:p>
            <a:r>
              <a:rPr lang="bg-BG" b="1" dirty="0"/>
              <a:t>Ще Ви разкажа за …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CAD6D-E71D-4C93-BE32-6F018179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7973" y="1"/>
            <a:ext cx="3554027" cy="685704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341791" y="2685890"/>
            <a:ext cx="7954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Какво представлява проектът </a:t>
            </a:r>
            <a:r>
              <a:rPr lang="en-GB" sz="2400" dirty="0"/>
              <a:t>Dream Jam 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Целта на 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Реализацията на 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Използвани технологии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Какво предстои да направя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Обобщение и 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2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921" y="129854"/>
            <a:ext cx="8211845" cy="1325563"/>
          </a:xfrm>
        </p:spPr>
        <p:txBody>
          <a:bodyPr/>
          <a:lstStyle/>
          <a:p>
            <a:r>
              <a:rPr lang="bg-BG" b="1" dirty="0"/>
              <a:t>Същност на проекта </a:t>
            </a:r>
            <a:r>
              <a:rPr lang="en-GB" b="1" i="1" dirty="0"/>
              <a:t>Dream Jam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2112687" y="1354438"/>
            <a:ext cx="795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Мултимедийна видео игра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24E06-9451-4DDC-B86A-1EF02834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43" y="1996978"/>
            <a:ext cx="6583680" cy="473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4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5817" y="751284"/>
            <a:ext cx="7954392" cy="1325563"/>
          </a:xfrm>
        </p:spPr>
        <p:txBody>
          <a:bodyPr/>
          <a:lstStyle/>
          <a:p>
            <a:pPr algn="ctr"/>
            <a:r>
              <a:rPr lang="bg-BG" b="1" dirty="0"/>
              <a:t>Цели на проекта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CAD6D-E71D-4C93-BE32-6F018179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53"/>
            <a:ext cx="3554027" cy="685704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3895817" y="2090172"/>
            <a:ext cx="7954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>
                <a:cs typeface="Times New Roman" panose="02020603050405020304" pitchFamily="18" charset="0"/>
              </a:rPr>
              <a:t>Dream Jam </a:t>
            </a:r>
            <a:r>
              <a:rPr lang="bg-BG" sz="2400" dirty="0">
                <a:cs typeface="Times New Roman" panose="02020603050405020304" pitchFamily="18" charset="0"/>
              </a:rPr>
              <a:t>е игра в която се разказва за </a:t>
            </a:r>
            <a:r>
              <a:rPr lang="en-US" sz="2400" dirty="0">
                <a:cs typeface="Times New Roman" panose="02020603050405020304" pitchFamily="18" charset="0"/>
              </a:rPr>
              <a:t>Game Developer</a:t>
            </a:r>
            <a:r>
              <a:rPr lang="bg-BG" sz="2400" dirty="0">
                <a:cs typeface="Times New Roman" panose="02020603050405020304" pitchFamily="18" charset="0"/>
              </a:rPr>
              <a:t>, който участва в интернационално състезание известно като </a:t>
            </a:r>
            <a:r>
              <a:rPr lang="en-GB" sz="2400" dirty="0">
                <a:cs typeface="Times New Roman" panose="02020603050405020304" pitchFamily="18" charset="0"/>
              </a:rPr>
              <a:t>Game Jam. </a:t>
            </a:r>
            <a:r>
              <a:rPr lang="bg-BG" sz="2400" dirty="0">
                <a:cs typeface="Times New Roman" panose="02020603050405020304" pitchFamily="18" charset="0"/>
              </a:rPr>
              <a:t>Когато той мисли каква да му бъде играта, той ляга да спи с надеждата, че идеята му може да дойде от съня. Но бива изненадан, когато открива много повече от просто игра там. Целта на играча е да избяга от съня като победи Бъг, който е превзел цялата игра.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1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-95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737" y="81280"/>
            <a:ext cx="7954392" cy="1325563"/>
          </a:xfrm>
        </p:spPr>
        <p:txBody>
          <a:bodyPr/>
          <a:lstStyle/>
          <a:p>
            <a:pPr algn="ctr"/>
            <a:r>
              <a:rPr lang="bg-BG" b="1" dirty="0"/>
              <a:t>Реализация - етапи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CAD6D-E71D-4C93-BE32-6F018179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39" y="0"/>
            <a:ext cx="3554027" cy="685704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3649911" y="1181429"/>
            <a:ext cx="8637972" cy="610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Проучване за съществуващи примери по предварително избрана тема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Замисъл на главна идея на играта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Направа на проект в </a:t>
            </a:r>
            <a:r>
              <a:rPr lang="en-GB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Unity </a:t>
            </a: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 тестова сцена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Направа на базови функции и механики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Направа на потребителски интерфейс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cs typeface="Times New Roman" panose="02020603050405020304" pitchFamily="18" charset="0"/>
              </a:rPr>
              <a:t>Изграждане на цялостна завършена история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Направа на нива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Тестване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Популяризиране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350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620" y="-452"/>
            <a:ext cx="9598340" cy="1325563"/>
          </a:xfrm>
        </p:spPr>
        <p:txBody>
          <a:bodyPr/>
          <a:lstStyle/>
          <a:p>
            <a:pPr algn="ctr"/>
            <a:r>
              <a:rPr lang="bg-BG" b="1" dirty="0"/>
              <a:t>Реализация – използвани технологии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0" y="1671938"/>
            <a:ext cx="8637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3D704-336C-4902-9337-077F81828B69}"/>
              </a:ext>
            </a:extLst>
          </p:cNvPr>
          <p:cNvSpPr txBox="1"/>
          <p:nvPr/>
        </p:nvSpPr>
        <p:spPr>
          <a:xfrm>
            <a:off x="2575690" y="3251568"/>
            <a:ext cx="160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GitHub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11F029-949F-43CE-99CF-9E8B484B483B}"/>
              </a:ext>
            </a:extLst>
          </p:cNvPr>
          <p:cNvSpPr txBox="1"/>
          <p:nvPr/>
        </p:nvSpPr>
        <p:spPr>
          <a:xfrm>
            <a:off x="4973459" y="2536316"/>
            <a:ext cx="257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Unity Engine</a:t>
            </a:r>
            <a:endParaRPr 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7BEDF2-E980-4444-AB64-CF2BF9F10979}"/>
              </a:ext>
            </a:extLst>
          </p:cNvPr>
          <p:cNvSpPr txBox="1"/>
          <p:nvPr/>
        </p:nvSpPr>
        <p:spPr>
          <a:xfrm>
            <a:off x="7993292" y="3251567"/>
            <a:ext cx="192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Visual Studio 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B52CE-7EA6-4225-BB9C-79E48686FF7B}"/>
              </a:ext>
            </a:extLst>
          </p:cNvPr>
          <p:cNvSpPr txBox="1"/>
          <p:nvPr/>
        </p:nvSpPr>
        <p:spPr>
          <a:xfrm>
            <a:off x="2589989" y="4134558"/>
            <a:ext cx="160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Paint.net</a:t>
            </a:r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9C744-5FDE-492C-AAA1-26A559E23137}"/>
              </a:ext>
            </a:extLst>
          </p:cNvPr>
          <p:cNvSpPr txBox="1"/>
          <p:nvPr/>
        </p:nvSpPr>
        <p:spPr>
          <a:xfrm>
            <a:off x="5467955" y="4695299"/>
            <a:ext cx="160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Word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724F5-F31E-46B4-893F-AEE4B2F36B75}"/>
              </a:ext>
            </a:extLst>
          </p:cNvPr>
          <p:cNvSpPr txBox="1"/>
          <p:nvPr/>
        </p:nvSpPr>
        <p:spPr>
          <a:xfrm>
            <a:off x="7993293" y="4137287"/>
            <a:ext cx="1923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 PowerPoint</a:t>
            </a:r>
            <a:endParaRPr lang="en-US" sz="24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16329C-8D81-42C1-8CC1-582A961271D8}"/>
              </a:ext>
            </a:extLst>
          </p:cNvPr>
          <p:cNvSpPr/>
          <p:nvPr/>
        </p:nvSpPr>
        <p:spPr>
          <a:xfrm>
            <a:off x="5444624" y="5137249"/>
            <a:ext cx="1536700" cy="1582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9B7180F-10CC-4C56-9D9D-F767E21ED22B}"/>
              </a:ext>
            </a:extLst>
          </p:cNvPr>
          <p:cNvSpPr/>
          <p:nvPr/>
        </p:nvSpPr>
        <p:spPr>
          <a:xfrm>
            <a:off x="2589989" y="4684181"/>
            <a:ext cx="1536700" cy="1582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43804A-F349-46A7-A65A-91F1DA17EFE4}"/>
              </a:ext>
            </a:extLst>
          </p:cNvPr>
          <p:cNvSpPr/>
          <p:nvPr/>
        </p:nvSpPr>
        <p:spPr>
          <a:xfrm>
            <a:off x="2589989" y="1583470"/>
            <a:ext cx="1536700" cy="1582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AED668-F0F4-4370-A114-06A94DBBA696}"/>
              </a:ext>
            </a:extLst>
          </p:cNvPr>
          <p:cNvSpPr/>
          <p:nvPr/>
        </p:nvSpPr>
        <p:spPr>
          <a:xfrm>
            <a:off x="8136146" y="4677926"/>
            <a:ext cx="1536700" cy="1582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1FC70-5525-4323-9CCF-9DBF1EC044B2}"/>
              </a:ext>
            </a:extLst>
          </p:cNvPr>
          <p:cNvSpPr/>
          <p:nvPr/>
        </p:nvSpPr>
        <p:spPr>
          <a:xfrm>
            <a:off x="8189256" y="1589791"/>
            <a:ext cx="1536700" cy="1582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9A5A43-B780-4DD4-871C-1D4AC424ACD9}"/>
              </a:ext>
            </a:extLst>
          </p:cNvPr>
          <p:cNvSpPr/>
          <p:nvPr/>
        </p:nvSpPr>
        <p:spPr>
          <a:xfrm>
            <a:off x="5388942" y="935808"/>
            <a:ext cx="1536700" cy="1582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16313-55C2-401B-AAA1-9A9B9AC02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878" y="1745751"/>
            <a:ext cx="1271002" cy="1271002"/>
          </a:xfrm>
          <a:prstGeom prst="ellipse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B023184-50CA-4935-B8CC-AE74AB901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955" y="1110287"/>
            <a:ext cx="1218176" cy="125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logo and symbol, meaning, history, PNG">
            <a:extLst>
              <a:ext uri="{FF2B5EF4-FFF2-40B4-BE49-F238E27FC236}">
                <a16:creationId xmlns:a16="http://schemas.microsoft.com/office/drawing/2014/main" id="{722581CB-B20D-44D3-856C-F933A4BD4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40" y="1814011"/>
            <a:ext cx="1843132" cy="115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uy paint.net - Microsoft Store">
            <a:extLst>
              <a:ext uri="{FF2B5EF4-FFF2-40B4-BE49-F238E27FC236}">
                <a16:creationId xmlns:a16="http://schemas.microsoft.com/office/drawing/2014/main" id="{7ADB8D97-B8AD-4AD7-9C7D-36B133A7F0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61"/>
          <a:stretch/>
        </p:blipFill>
        <p:spPr bwMode="auto">
          <a:xfrm>
            <a:off x="2419674" y="4696715"/>
            <a:ext cx="1877330" cy="134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Word logo and symbol, meaning, history, PNG">
            <a:extLst>
              <a:ext uri="{FF2B5EF4-FFF2-40B4-BE49-F238E27FC236}">
                <a16:creationId xmlns:a16="http://schemas.microsoft.com/office/drawing/2014/main" id="{360A2A07-5E0C-4B02-B75F-50E7624AA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942" y="5418991"/>
            <a:ext cx="1610242" cy="10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PowerPoint logo and symbol, meaning, history, PNG">
            <a:extLst>
              <a:ext uri="{FF2B5EF4-FFF2-40B4-BE49-F238E27FC236}">
                <a16:creationId xmlns:a16="http://schemas.microsoft.com/office/drawing/2014/main" id="{C6FF0985-82AE-4D86-A5AE-D12398A15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046" y="4965050"/>
            <a:ext cx="1708898" cy="106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FDC72C-AFC1-4D51-8963-47D3055C7F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13" y="3046564"/>
            <a:ext cx="1645872" cy="163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7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180" y="0"/>
            <a:ext cx="7954392" cy="1325563"/>
          </a:xfrm>
        </p:spPr>
        <p:txBody>
          <a:bodyPr/>
          <a:lstStyle/>
          <a:p>
            <a:pPr algn="ctr"/>
            <a:r>
              <a:rPr lang="bg-BG" b="1" dirty="0"/>
              <a:t>Планове за бъдещо развитие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4326B7-BB50-4AA3-8042-D073CB3B6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049" y="2948130"/>
            <a:ext cx="861386" cy="172277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99F0A6-4C49-499C-85FA-583A57A29BF5}"/>
              </a:ext>
            </a:extLst>
          </p:cNvPr>
          <p:cNvCxnSpPr>
            <a:cxnSpLocks/>
          </p:cNvCxnSpPr>
          <p:nvPr/>
        </p:nvCxnSpPr>
        <p:spPr>
          <a:xfrm flipV="1">
            <a:off x="2915035" y="1868051"/>
            <a:ext cx="3412407" cy="10957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34FBDC8-550F-4B34-AF01-928EE361CF50}"/>
              </a:ext>
            </a:extLst>
          </p:cNvPr>
          <p:cNvSpPr/>
          <p:nvPr/>
        </p:nvSpPr>
        <p:spPr>
          <a:xfrm>
            <a:off x="2046790" y="1925271"/>
            <a:ext cx="1768290" cy="1821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BB4E4C-8A8E-406B-AF77-1EDAE6B6689F}"/>
              </a:ext>
            </a:extLst>
          </p:cNvPr>
          <p:cNvCxnSpPr>
            <a:cxnSpLocks/>
          </p:cNvCxnSpPr>
          <p:nvPr/>
        </p:nvCxnSpPr>
        <p:spPr>
          <a:xfrm>
            <a:off x="6309360" y="1919495"/>
            <a:ext cx="3463058" cy="10041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BA5D294-3A9E-4AFA-A66D-9EBD6204B5AA}"/>
              </a:ext>
            </a:extLst>
          </p:cNvPr>
          <p:cNvSpPr/>
          <p:nvPr/>
        </p:nvSpPr>
        <p:spPr>
          <a:xfrm>
            <a:off x="5443297" y="957382"/>
            <a:ext cx="1768290" cy="1821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9A4080-4315-4726-BA5F-ECA897331CA1}"/>
              </a:ext>
            </a:extLst>
          </p:cNvPr>
          <p:cNvSpPr/>
          <p:nvPr/>
        </p:nvSpPr>
        <p:spPr>
          <a:xfrm>
            <a:off x="8888784" y="1930400"/>
            <a:ext cx="1768290" cy="1821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6E6CBD-8D85-41B5-BA9D-08767E928A2C}"/>
              </a:ext>
            </a:extLst>
          </p:cNvPr>
          <p:cNvCxnSpPr/>
          <p:nvPr/>
        </p:nvCxnSpPr>
        <p:spPr>
          <a:xfrm>
            <a:off x="4127069" y="4815839"/>
            <a:ext cx="2182291" cy="1021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E50C682-0C7F-486F-8B36-D90CD8B24608}"/>
              </a:ext>
            </a:extLst>
          </p:cNvPr>
          <p:cNvSpPr/>
          <p:nvPr/>
        </p:nvSpPr>
        <p:spPr>
          <a:xfrm>
            <a:off x="3226269" y="3905170"/>
            <a:ext cx="1768290" cy="1821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6B0609-F57A-48D3-917C-31BF1608C819}"/>
              </a:ext>
            </a:extLst>
          </p:cNvPr>
          <p:cNvCxnSpPr>
            <a:cxnSpLocks/>
          </p:cNvCxnSpPr>
          <p:nvPr/>
        </p:nvCxnSpPr>
        <p:spPr>
          <a:xfrm flipV="1">
            <a:off x="6482080" y="4815839"/>
            <a:ext cx="2062480" cy="1021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E734C58-0910-45C4-8AD8-45F4156CAE7E}"/>
              </a:ext>
            </a:extLst>
          </p:cNvPr>
          <p:cNvSpPr/>
          <p:nvPr/>
        </p:nvSpPr>
        <p:spPr>
          <a:xfrm>
            <a:off x="5467787" y="4815839"/>
            <a:ext cx="1768290" cy="1821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D5AA8F-0843-4B40-9DD4-76A33F1FA93C}"/>
              </a:ext>
            </a:extLst>
          </p:cNvPr>
          <p:cNvSpPr/>
          <p:nvPr/>
        </p:nvSpPr>
        <p:spPr>
          <a:xfrm>
            <a:off x="7709305" y="3905170"/>
            <a:ext cx="1768290" cy="1821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tch Io Logo Clipart - Full Size Clipart (#3984001) - PinClipart">
            <a:extLst>
              <a:ext uri="{FF2B5EF4-FFF2-40B4-BE49-F238E27FC236}">
                <a16:creationId xmlns:a16="http://schemas.microsoft.com/office/drawing/2014/main" id="{A6B51191-61EE-4526-855F-90ADF813E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151" y="2250404"/>
            <a:ext cx="1244534" cy="110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F40BD1-B5AB-4FC5-A159-8F455B6C9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18" y="3896676"/>
            <a:ext cx="1768290" cy="17682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1FA0AF-56AC-4B22-BD34-EA6D1414B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609" y1="43281" x2="34609" y2="43281"/>
                        <a14:foregroundMark x1="69375" y1="38828" x2="69375" y2="38828"/>
                        <a14:foregroundMark x1="35547" y1="58672" x2="35547" y2="586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05" y="3794758"/>
            <a:ext cx="2042161" cy="20421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63E97A-EA31-49E3-A60D-447F5BA6F1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97" y="5161569"/>
            <a:ext cx="1037729" cy="12197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26863DC-49F5-4C72-9A79-01305167CA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8516" y1="43281" x2="68516" y2="432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54" y="1661981"/>
            <a:ext cx="2444215" cy="2444215"/>
          </a:xfrm>
          <a:prstGeom prst="rect">
            <a:avLst/>
          </a:prstGeom>
        </p:spPr>
      </p:pic>
      <p:pic>
        <p:nvPicPr>
          <p:cNvPr id="1026" name="Picture 2" descr="Epic Games Technical Support &amp; Customer Service | Epic Games">
            <a:extLst>
              <a:ext uri="{FF2B5EF4-FFF2-40B4-BE49-F238E27FC236}">
                <a16:creationId xmlns:a16="http://schemas.microsoft.com/office/drawing/2014/main" id="{0A31D273-3BCE-4BFC-938E-21DD64CEA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348" y="1162605"/>
            <a:ext cx="2672080" cy="15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1509F9F-97C1-44C9-BC91-090B86BDF35C}"/>
              </a:ext>
            </a:extLst>
          </p:cNvPr>
          <p:cNvSpPr txBox="1"/>
          <p:nvPr/>
        </p:nvSpPr>
        <p:spPr>
          <a:xfrm rot="20562393">
            <a:off x="4377928" y="1833388"/>
            <a:ext cx="43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DF5EC3-4B49-43DF-9A74-7909B5E65EC1}"/>
              </a:ext>
            </a:extLst>
          </p:cNvPr>
          <p:cNvSpPr txBox="1"/>
          <p:nvPr/>
        </p:nvSpPr>
        <p:spPr>
          <a:xfrm rot="1036815">
            <a:off x="7929165" y="1830807"/>
            <a:ext cx="43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677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-212521" y="-193040"/>
            <a:ext cx="12801600" cy="7244080"/>
          </a:xfrm>
          <a:prstGeom prst="rect">
            <a:avLst/>
          </a:prstGeom>
          <a:solidFill>
            <a:schemeClr val="tx1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3123AC-CB22-466A-9586-9FA79A052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9"/>
          <a:stretch/>
        </p:blipFill>
        <p:spPr>
          <a:xfrm>
            <a:off x="184558" y="2556334"/>
            <a:ext cx="12007442" cy="17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8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DCA309-65D7-425A-8BF3-C43169B11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87" y="0"/>
            <a:ext cx="95937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321" y="121285"/>
            <a:ext cx="8637972" cy="1325563"/>
          </a:xfrm>
        </p:spPr>
        <p:txBody>
          <a:bodyPr/>
          <a:lstStyle/>
          <a:p>
            <a:pPr algn="ctr"/>
            <a:r>
              <a:rPr lang="bg-BG" b="1" dirty="0"/>
              <a:t>Въпроси?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815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642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Ще Ви разкажа за …</vt:lpstr>
      <vt:lpstr>Същност на проекта Dream Jam</vt:lpstr>
      <vt:lpstr>Цели на проекта</vt:lpstr>
      <vt:lpstr>Реализация - етапи</vt:lpstr>
      <vt:lpstr>Реализация – използвани технологии</vt:lpstr>
      <vt:lpstr>Планове за бъдещо развитие</vt:lpstr>
      <vt:lpstr>PowerPoint Presentation</vt:lpstr>
      <vt:lpstr>Въпроси?</vt:lpstr>
      <vt:lpstr>Б̵л̴а̷г̷о̵д̷а̶р̷я̸ ̸з̸а̴ ̵в̶н̵и̵м̷а̵н̵и̵е̴т̸о̷!̷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Hristo Uzunov</dc:creator>
  <cp:lastModifiedBy>Hristo Uzunov</cp:lastModifiedBy>
  <cp:revision>5</cp:revision>
  <dcterms:created xsi:type="dcterms:W3CDTF">2021-11-25T13:29:45Z</dcterms:created>
  <dcterms:modified xsi:type="dcterms:W3CDTF">2022-03-11T21:48:50Z</dcterms:modified>
</cp:coreProperties>
</file>