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" panose="020F05020202040302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1962fa31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1962fa31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1962fa31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1962fa31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1e580bf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1e580bf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1e580bfe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1e580bfe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1e580bf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1e580bf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1e580bfe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1e580bfe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1e580bfe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1e580bfe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2bbf575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2bbf575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2bbf575c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2bbf575c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2bbf575c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2bbf575c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1962fa3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1962fa3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2bbf575c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2bbf575c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2bbf575c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2bbf575c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2bbf575c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2bbf575c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1962fa31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1962fa31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1962fa31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1962fa31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1962fa3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1962fa3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962fa31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962fa31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962fa31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962fa31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1962fa31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1962fa31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1962fa31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1962fa31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pbox.com/mapbox-studi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Mapbox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50" y="1073675"/>
            <a:ext cx="8839200" cy="342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991601" cy="70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https://docs.mapbox.com/mapbox-gl-js/example/</a:t>
            </a:r>
            <a:endParaRPr/>
          </a:p>
        </p:txBody>
      </p:sp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75" y="1017725"/>
            <a:ext cx="70534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https://docs.mapbox.com/help/tutorials/?product=Mapbox+GL+JS</a:t>
            </a:r>
            <a:endParaRPr sz="2120"/>
          </a:p>
        </p:txBody>
      </p:sp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25" y="898200"/>
            <a:ext cx="8454576" cy="4114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 b="1">
                <a:solidFill>
                  <a:srgbClr val="23262D"/>
                </a:solidFill>
              </a:rPr>
              <a:t>Mapbox Style Specification</a:t>
            </a:r>
            <a:endParaRPr sz="2700" b="1">
              <a:solidFill>
                <a:srgbClr val="23262D"/>
              </a:solidFill>
            </a:endParaRPr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8493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" sz="2250">
                <a:solidFill>
                  <a:srgbClr val="23262D"/>
                </a:solidFill>
              </a:rPr>
              <a:t>Style document structure</a:t>
            </a:r>
            <a:endParaRPr sz="2250">
              <a:solidFill>
                <a:srgbClr val="23262D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329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566171"/>
                </a:solidFill>
                <a:highlight>
                  <a:srgbClr val="F6F8FA"/>
                </a:highlight>
              </a:rPr>
              <a:t>Sample style document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"name": "some-style",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"version": 8,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// default camera position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"center": [ -74, 40.73 ],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"zoom": 11.3,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"bearing": 20.8,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"pitch": 17.5,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// sprites and fonts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"sprite": "mapbox://sprites/mapbox/light-v11",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"glyphs": "mapbox://fonts/mapbox/{fontstack}/{range}.pbf",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// spatial data to include, used one-to-many with layers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"sources":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"some-vector-source":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"type": "vector",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"url": "mapbox://mapbox.mapbox-streets-v8"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"some-raster-source":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"type": "raster",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"url": "mapbox://mapbox.satellite",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"tileSize": 256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"some-geojson-source":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"type": "geojson",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"data": "https://path-to-geojson-data"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// layers define rendering the map, in order; used many-to-one with sources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"layers": [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"id": "some-layer",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"type": "fill",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"source": "some-vector-source",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"source-layer": "some-source-layer",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"layout":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"visibility": "visible"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"paint":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"fill-color": "#888888",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"fill-opacity": 0.5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"id": "another-layer",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"type": "circle",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"source": "some-geojson-source",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"paint":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"circle-radius": 10,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"circle-color": "#FF0000"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"id": "some-raster-layer",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"type": "raster",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"source": "some-raster-source",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"minzoom": 0,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"maxzoom": 22,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"paint":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"raster-opacity": 0.5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Tile</a:t>
            </a:r>
            <a:endParaRPr/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25" y="929275"/>
            <a:ext cx="73476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5" y="206775"/>
            <a:ext cx="860112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 b="1">
                <a:solidFill>
                  <a:srgbClr val="23262D"/>
                </a:solidFill>
              </a:rPr>
              <a:t>Add 3D terrain to a map</a:t>
            </a:r>
            <a:endParaRPr sz="2700" b="1">
              <a:solidFill>
                <a:srgbClr val="23262D"/>
              </a:solidFill>
            </a:endParaRPr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275" y="1069125"/>
            <a:ext cx="68822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Mapping Libraries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 Maps JavaScript API</a:t>
            </a:r>
            <a:endParaRPr sz="225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ArcGIS Maps SDK for JavaScript</a:t>
            </a:r>
            <a:endParaRPr sz="225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Leaflet</a:t>
            </a:r>
            <a:endParaRPr sz="225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OpenLayers</a:t>
            </a:r>
            <a:endParaRPr sz="225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Mapbox gl js</a:t>
            </a:r>
            <a:endParaRPr sz="225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CesiumJS</a:t>
            </a:r>
            <a:endParaRPr sz="225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…</a:t>
            </a:r>
            <a:endParaRPr sz="225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5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5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311700" y="85475"/>
            <a:ext cx="8520600" cy="4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&lt;!DOCTYPE html&gt;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&lt;html&gt;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&lt;head&gt;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&lt;meta charset="utf-8"&gt;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&lt;title&gt;Add 3D terrain to a map&lt;/title&gt;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&lt;meta name="viewport" content="initial-scale=1,maximum-scale=1,user-scalable=no"&gt;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&lt;link href="https://api.mapbox.com/mapbox-gl-js/v3.11.0/mapbox-gl.css" rel="stylesheet"&gt;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&lt;script src="https://api.mapbox.com/mapbox-gl-js/v3.11.0/mapbox-gl.js"&gt;&lt;/script&gt;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&lt;style&gt;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body { margin: 0; padding: 0;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#map { position: absolute; top: 0; bottom: 0; width: 100%;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&lt;/style&gt;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&lt;/head&gt;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&lt;body&gt;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&lt;div id="map"&gt;&lt;/div&gt;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&lt;script&gt;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mapboxgl.accessToken = 'pk.eyJ1IjoiM2RnaXNraW5nIiwiYSI6ImNtMnNvYmF5bDF3OGcya3E4Mm41MjJhYWUifQ.eyjl7EtxA-HVY3fUTDXqZw';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const map = new mapboxgl.Map({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container: 'map',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zoom: 14,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center: [-114.26608, 32.7213],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pitch: 80,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bearing: 41,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Choose from Mapbox's core styles, or make your own style with Mapbox Studio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style: 'mapbox://styles/mapbox/satellite-streets-v12'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});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map.on('style.load', () =&gt;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map.addSource('mapbox-dem',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'type': 'raster-dem',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'url': 'mapbox://mapbox.mapbox-terrain-dem-v1',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'tileSize': 512,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'maxzoom': 14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});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add the DEM source as a terrain layer with exaggerated height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map.setTerrain({ 'source': 'mapbox-dem', 'exaggeration': 1.5 });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});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&lt;/script&gt;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&lt;/body&gt;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&lt;/html&gt;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 b="1">
                <a:solidFill>
                  <a:srgbClr val="23262D"/>
                </a:solidFill>
              </a:rPr>
              <a:t>Display buildings in 3D</a:t>
            </a:r>
            <a:endParaRPr sz="2700" b="1">
              <a:solidFill>
                <a:srgbClr val="23262D"/>
              </a:solidFill>
            </a:endParaRPr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300" y="1017725"/>
            <a:ext cx="6692626" cy="41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>
            <a:spLocks noGrp="1"/>
          </p:cNvSpPr>
          <p:nvPr>
            <p:ph type="body" idx="1"/>
          </p:nvPr>
        </p:nvSpPr>
        <p:spPr>
          <a:xfrm>
            <a:off x="311700" y="124325"/>
            <a:ext cx="8520600" cy="44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&lt;!DOCTYPE html&gt;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&lt;html&gt;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&lt;head&gt;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&lt;meta charset="utf-8"&gt;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&lt;title&gt;Display buildings in 3D&lt;/title&gt;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&lt;meta name="viewport" content="initial-scale=1,maximum-scale=1,user-scalable=no"&gt;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&lt;link href="https://api.mapbox.com/mapbox-gl-js/v3.11.0/mapbox-gl.css" rel="stylesheet"&gt;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&lt;script src="https://api.mapbox.com/mapbox-gl-js/v3.11.0/mapbox-gl.js"&gt;&lt;/script&gt;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&lt;style&gt;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body { margin: 0; padding: 0;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#map { position: absolute; top: 0; bottom: 0; width: 100%;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&lt;/style&gt;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&lt;/head&gt;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&lt;body&gt;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&lt;div id="map"&gt;&lt;/div&gt;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&lt;script&gt;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mapboxgl.accessToken = 'pk.eyJ1IjoiM2RnaXNraW5nIiwiYSI6ImNtMnNvYmF5bDF3OGcya3E4Mm41MjJhYWUifQ.eyjl7EtxA-HVY3fUTDXqZw';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const map = new mapboxgl.Map({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Choose from Mapbox's core styles, or make your own style with Mapbox Studio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style: 'mapbox://styles/mapbox/light-v11',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center: [-74.0066, 40.7135],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zoom: 15.5,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pitch: 45,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bearing: -17.6,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container: 'map',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antialias: true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});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map.on('style.load', () =&gt;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Insert the layer beneath any symbol layer.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const layers = map.getStyle().layers;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const labelLayerId = layers.find(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(layer) =&gt; layer.type === 'symbol' &amp;&amp; layer.layout['text-field']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).id;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The 'building' layer in the Mapbox Streets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vector tileset contains building height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from OpenStreetMap.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map.addLayer(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'id': 'add-3d-buildings',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'source': 'composite',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'source-layer': 'building',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'filter': ['==', 'extrude', 'true'],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'type': 'fill-extrusion',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'minzoom': 15,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'paint':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'fill-extrusion-color': '#aaa',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// Use an 'interpolate' expression to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// add a smooth transition effect to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// the buildings as the user zooms in.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'fill-extrusion-height': [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'interpolate',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['linear'],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['zoom'],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15,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0,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15.05,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['get', 'height']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],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'fill-extrusion-base': [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'interpolate',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['linear'],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['zoom'],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15,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0,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15.05,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['get', 'min_height']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],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'fill-extrusion-opacity': 0.6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labelLayerId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});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&lt;/script&gt;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&lt;/body&gt;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&lt;/html&gt;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Mapbox?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Mapbox is </a:t>
            </a:r>
            <a:r>
              <a:rPr lang="en" sz="2250">
                <a:solidFill>
                  <a:srgbClr val="001D35"/>
                </a:solidFill>
                <a:highlight>
                  <a:srgbClr val="D3E3FD"/>
                </a:highlight>
                <a:latin typeface="Roboto"/>
                <a:ea typeface="Roboto"/>
                <a:cs typeface="Roboto"/>
                <a:sym typeface="Roboto"/>
              </a:rPr>
              <a:t>a platform that provides mapping services, allowing developers to create and customize maps for web and mobile applications</a:t>
            </a:r>
            <a:r>
              <a:rPr lang="en" sz="22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It offers a variety of APIs and SDKs for integrating maps, search, navigation, and location data into applications. Mapbox also provides tools like </a:t>
            </a:r>
            <a:r>
              <a:rPr lang="en" sz="2250" u="sng">
                <a:solidFill>
                  <a:srgbClr val="0B57D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Mapbox Studio</a:t>
            </a:r>
            <a:r>
              <a:rPr lang="en" sz="22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designing custom map styles. 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50" y="50925"/>
            <a:ext cx="8912277" cy="45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5" y="196575"/>
            <a:ext cx="9019050" cy="484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 b="1">
                <a:solidFill>
                  <a:srgbClr val="23262D"/>
                </a:solidFill>
              </a:rPr>
              <a:t>Getting Started</a:t>
            </a:r>
            <a:endParaRPr sz="2700" b="1">
              <a:solidFill>
                <a:srgbClr val="23262D"/>
              </a:solidFill>
            </a:endParaRPr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rgbClr val="23262D"/>
                </a:solidFill>
              </a:rPr>
              <a:t>Prerequisites</a:t>
            </a:r>
            <a:endParaRPr sz="2250">
              <a:solidFill>
                <a:srgbClr val="23262D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3262D"/>
                </a:solidFill>
              </a:rPr>
              <a:t>Before you get started with Mapbox GL JS, you need to have a Mapbox access token and add Mapbox GL JS to your project using either the CDN or the </a:t>
            </a:r>
            <a:r>
              <a:rPr lang="en" sz="1400">
                <a:solidFill>
                  <a:srgbClr val="23262D"/>
                </a:solidFill>
                <a:highlight>
                  <a:srgbClr val="F7F9F9"/>
                </a:highlight>
                <a:latin typeface="Courier New"/>
                <a:ea typeface="Courier New"/>
                <a:cs typeface="Courier New"/>
                <a:sym typeface="Courier New"/>
              </a:rPr>
              <a:t>mapbox-gl</a:t>
            </a:r>
            <a:r>
              <a:rPr lang="en" sz="1500">
                <a:solidFill>
                  <a:srgbClr val="23262D"/>
                </a:solidFill>
              </a:rPr>
              <a:t> npm package.</a:t>
            </a:r>
            <a:endParaRPr sz="1500">
              <a:solidFill>
                <a:srgbClr val="23262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23262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3262D"/>
                </a:solidFill>
              </a:rPr>
              <a:t>To use Mapbox GL JS in your project, you need to import it using the Mapbox GL JS CDN or install the </a:t>
            </a:r>
            <a:r>
              <a:rPr lang="en" sz="1500">
                <a:solidFill>
                  <a:srgbClr val="23262D"/>
                </a:solidFill>
                <a:highlight>
                  <a:srgbClr val="F7F9F9"/>
                </a:highlight>
                <a:latin typeface="Courier New"/>
                <a:ea typeface="Courier New"/>
                <a:cs typeface="Courier New"/>
                <a:sym typeface="Courier New"/>
              </a:rPr>
              <a:t>mapbox-gl</a:t>
            </a:r>
            <a:r>
              <a:rPr lang="en" sz="1500">
                <a:solidFill>
                  <a:srgbClr val="23262D"/>
                </a:solidFill>
              </a:rPr>
              <a:t> npm package.</a:t>
            </a:r>
            <a:endParaRPr sz="1500">
              <a:solidFill>
                <a:srgbClr val="23262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23262D"/>
              </a:solidFill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375" y="3336700"/>
            <a:ext cx="48768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288875" y="0"/>
            <a:ext cx="8728800" cy="5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 i="1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907" i="1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DOCTYPE html</a:t>
            </a:r>
            <a:r>
              <a:rPr lang="en" sz="907" i="1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7" i="1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lang="en" sz="907">
                <a:solidFill>
                  <a:srgbClr val="00A4DB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7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&gt;Mapbox GL JS map&lt;/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lang="en" sz="907">
                <a:solidFill>
                  <a:srgbClr val="00A4DB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7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viewport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7">
                <a:solidFill>
                  <a:srgbClr val="00A4DB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7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initial-scale=1,maximum-scale=1,user-scalable=no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en" sz="907">
                <a:solidFill>
                  <a:srgbClr val="00A4DB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7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https://api.mapbox.com/mapbox-gl-js/v3.11.0/mapbox-gl.css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7">
                <a:solidFill>
                  <a:srgbClr val="00A4DB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7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script </a:t>
            </a:r>
            <a:r>
              <a:rPr lang="en" sz="907">
                <a:solidFill>
                  <a:srgbClr val="00A4DB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7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https://api.mapbox.com/mapbox-gl-js/v3.11.0/mapbox-gl.js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#map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 absolute; 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bottom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%; }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n" sz="907">
                <a:solidFill>
                  <a:srgbClr val="00A4DB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7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	mapboxgl.accessToken = </a:t>
            </a:r>
            <a:r>
              <a:rPr lang="en" sz="907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'pk.eyJ1IjoiM2RnaXNraW5nIiwiYSI6ImNtMnNvYmF5bDF3OGcya3E4Mm41MjJhYWUifQ.eyjl7EtxA-HVY3fUTDXqZw'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map = 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mapboxgl.Map({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7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'map'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7" i="1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container ID</a:t>
            </a:r>
            <a:endParaRPr sz="907" i="1">
              <a:solidFill>
                <a:srgbClr val="99998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 [-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74.5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907" i="1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starting position [lng, lat]. Note that lat must be set between -90 and 90</a:t>
            </a:r>
            <a:endParaRPr sz="907" i="1">
              <a:solidFill>
                <a:srgbClr val="99998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zoom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7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7" i="1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starting zoom</a:t>
            </a:r>
            <a:endParaRPr sz="907" i="1">
              <a:solidFill>
                <a:srgbClr val="99998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7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07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907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2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311700" y="70275"/>
            <a:ext cx="8520600" cy="44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mapboxgl </a:t>
            </a:r>
            <a:r>
              <a:rPr lang="en" sz="1350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'mapbox-gl'</a:t>
            </a: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350" i="1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or "const mapboxgl = require('mapbox-gl');"</a:t>
            </a:r>
            <a:endParaRPr sz="1350" i="1">
              <a:solidFill>
                <a:srgbClr val="99998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350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'mapbox-gl/dist/mapbox-gl.css'</a:t>
            </a: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mapboxgl.accessToken = </a:t>
            </a:r>
            <a:r>
              <a:rPr lang="en" sz="1350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'pk.eyJ1IjoiM2RnaXNraW5nIiwiYSI6ImNtMnNvYmF5bDF3OGcya3E4Mm41MjJhYWUifQ.eyjl7EtxA-HVY3fUTDXqZw'</a:t>
            </a: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map = </a:t>
            </a:r>
            <a:r>
              <a:rPr lang="en" sz="1350">
                <a:solidFill>
                  <a:srgbClr val="00009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mapboxgl.Map({</a:t>
            </a:r>
            <a:endParaRPr sz="135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350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350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'map'</a:t>
            </a: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i="1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container ID</a:t>
            </a:r>
            <a:endParaRPr sz="1350" i="1">
              <a:solidFill>
                <a:srgbClr val="99998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350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350">
                <a:solidFill>
                  <a:srgbClr val="E3116C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'mapbox://styles/mapbox/streets-v12'</a:t>
            </a: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i="1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style URL</a:t>
            </a:r>
            <a:endParaRPr sz="1350" i="1">
              <a:solidFill>
                <a:srgbClr val="99998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350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 [-</a:t>
            </a:r>
            <a:r>
              <a:rPr lang="en" sz="1350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74.5</a:t>
            </a: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1350" i="1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starting position [lng, lat]</a:t>
            </a:r>
            <a:endParaRPr sz="1350" i="1">
              <a:solidFill>
                <a:srgbClr val="99998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350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zoom</a:t>
            </a: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350">
                <a:solidFill>
                  <a:srgbClr val="36ACAA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i="1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starting zoom</a:t>
            </a:r>
            <a:endParaRPr sz="1350" i="1">
              <a:solidFill>
                <a:srgbClr val="99998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13" y="152400"/>
            <a:ext cx="87949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1651</Words>
  <Application>Microsoft Office PowerPoint</Application>
  <PresentationFormat>On-screen Show (16:9)</PresentationFormat>
  <Paragraphs>248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Roboto</vt:lpstr>
      <vt:lpstr>Courier New</vt:lpstr>
      <vt:lpstr>Simple Light</vt:lpstr>
      <vt:lpstr>Mapbox</vt:lpstr>
      <vt:lpstr>Web Mapping Libraries</vt:lpstr>
      <vt:lpstr>What is Mapbox?</vt:lpstr>
      <vt:lpstr>PowerPoint Presentation</vt:lpstr>
      <vt:lpstr>PowerPoint Presentation</vt:lpstr>
      <vt:lpstr>Getting Started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https://docs.mapbox.com/mapbox-gl-js/example/</vt:lpstr>
      <vt:lpstr>https://docs.mapbox.com/help/tutorials/?product=Mapbox+GL+JS</vt:lpstr>
      <vt:lpstr>Mapbox Style Specification </vt:lpstr>
      <vt:lpstr>Style document structure </vt:lpstr>
      <vt:lpstr>Sample style document</vt:lpstr>
      <vt:lpstr>Vector Tile</vt:lpstr>
      <vt:lpstr>PowerPoint Presentation</vt:lpstr>
      <vt:lpstr>Add 3D terrain to a map </vt:lpstr>
      <vt:lpstr>PowerPoint Presentation</vt:lpstr>
      <vt:lpstr>Display buildings in 3D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Zhefeng Jin</cp:lastModifiedBy>
  <cp:revision>1</cp:revision>
  <dcterms:modified xsi:type="dcterms:W3CDTF">2025-05-01T12:24:37Z</dcterms:modified>
</cp:coreProperties>
</file>