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AE15-53E9-4CE5-BEF5-6717DCA6D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8D627-1A63-414D-8651-F7C8372DB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77024-756D-4C0B-8883-8186D8C3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41F8-CF80-482F-8D87-29DF8BC45C5A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40BD3-F4A2-4086-8F9D-4096CA73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5CBE9-71C0-4F22-B093-44C5C018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A055-4F55-4860-838D-C6C1AC892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5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B7125-6C5C-4EB9-A7B8-03727CAF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D1B127-813D-495D-824C-22421C733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9023E-EEF2-43D3-9325-30ECA303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41F8-CF80-482F-8D87-29DF8BC45C5A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0E7A8-CEC3-4F6F-B93D-30BB7313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EEF16-8392-47BD-B9CD-D438CBF5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A055-4F55-4860-838D-C6C1AC892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0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969DBF-458B-4CF1-B510-E96ABE8BE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4577A9-B1B3-48A6-8BF8-E5AA09E3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7A9BD-70A4-46BE-9F4B-465C8659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41F8-CF80-482F-8D87-29DF8BC45C5A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B8547-FB40-4AF0-A32D-118AFF0A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2C76E-EAD7-4A54-AC72-6EE4465E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A055-4F55-4860-838D-C6C1AC892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08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22267-47F3-46ED-B4BF-98C4C990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E804B-0209-4A6A-AE56-62EEED5F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4CB19-8253-4C8F-92BA-7728DA6A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41F8-CF80-482F-8D87-29DF8BC45C5A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1213B-6B27-4E89-AB11-1DA58BC5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6B644-11FB-444C-A94E-4C754422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A055-4F55-4860-838D-C6C1AC892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41E28-E7EF-4CA5-8E9B-3F57B89A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9CB849-CCAB-4AB6-9DE7-A5C24154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A35B2-938D-4537-A74B-B9F82978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41F8-CF80-482F-8D87-29DF8BC45C5A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A6D93-1958-4488-8C75-70B6C32B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F3D7A-CB42-4A32-9821-B9C6BEA6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A055-4F55-4860-838D-C6C1AC892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0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BBF1C-18B1-49EF-A9EE-60A3A989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65037-CFA7-4293-AA08-3D60369B7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B632E3-D53E-4FFB-833E-409822E9E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4FEF7-8FB0-47AF-9CD2-3F2463CD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41F8-CF80-482F-8D87-29DF8BC45C5A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C3AF0-8F87-498A-8E27-BED7B4AF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39893-602B-4D49-9096-17A21761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A055-4F55-4860-838D-C6C1AC892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5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0E5B7-EEC5-4F45-B8C3-3744B743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AFBF2-ED61-4DCF-966E-3BEB80850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18F770-B8D9-4868-93EA-7257C415E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D79681-5D00-43E9-B932-B5A12AFE4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1F67FA-1CFF-431A-B742-C6F403E3B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BCD635-8F42-47CC-94AA-8232326F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41F8-CF80-482F-8D87-29DF8BC45C5A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5FD3BA-A2D6-4847-A83D-F4994F46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B95187-BE4B-4D69-9AF8-EF169FFB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A055-4F55-4860-838D-C6C1AC892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8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2CDDC-B5B1-47F4-9CA4-9344F359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5AC9FC-81D5-4004-ACFF-B9880AF7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41F8-CF80-482F-8D87-29DF8BC45C5A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9965E3-0D48-4CA1-9700-F1C09118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3C91F-F0D0-489A-ADB5-6F4E38D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A055-4F55-4860-838D-C6C1AC892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D1326A-DAB7-4A1A-8E7F-F97147F7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41F8-CF80-482F-8D87-29DF8BC45C5A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416B0C-B67C-482A-9275-AEB890EB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1DDAE-69E5-4287-B8D8-83F76FC0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A055-4F55-4860-838D-C6C1AC892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4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B9F78-4989-4AA7-8936-4D8738D8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21E71-B75B-4904-942A-34F0CB7A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E1924A-E155-4DD1-B4FA-AAA8587E0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FD8CA-1BF7-4EF5-9DDF-9F47D64A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41F8-CF80-482F-8D87-29DF8BC45C5A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D6897-F6EC-4491-8E38-C99F952E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B0162-2FAD-4B80-AF64-E0335895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A055-4F55-4860-838D-C6C1AC892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87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DF712-3DDB-4BBB-B9F6-2CC6C091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22BCF7-3136-4DC7-8E03-3B46615FC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6B5513-78DE-43BF-A9BD-33BE09E56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1CE5A-4A9A-4A47-90D3-92ACB2EE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41F8-CF80-482F-8D87-29DF8BC45C5A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B6BCE-FC01-4C68-A6FB-F2E092C7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8901B-7B08-4DCC-96D6-5D2EA640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A055-4F55-4860-838D-C6C1AC892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6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EA6CF5-7D83-4698-9876-CC643B77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7F412-D933-4634-865A-5709CB27F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162F5-7B40-4068-8563-7106AD7CC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41F8-CF80-482F-8D87-29DF8BC45C5A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27CF8-7631-4E33-A15E-4E3F6A4AB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7B0EC-A410-4A99-AC1C-2AF548B5D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EA055-4F55-4860-838D-C6C1AC892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1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437FD38C-44B6-404E-A1C4-F21777F7245A}"/>
              </a:ext>
            </a:extLst>
          </p:cNvPr>
          <p:cNvSpPr/>
          <p:nvPr/>
        </p:nvSpPr>
        <p:spPr>
          <a:xfrm rot="4182478">
            <a:off x="8448608" y="2822679"/>
            <a:ext cx="533399" cy="94390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구름 4">
            <a:extLst>
              <a:ext uri="{FF2B5EF4-FFF2-40B4-BE49-F238E27FC236}">
                <a16:creationId xmlns:a16="http://schemas.microsoft.com/office/drawing/2014/main" id="{D1CFC2A8-7DFB-4BB0-A55E-0842DE017288}"/>
              </a:ext>
            </a:extLst>
          </p:cNvPr>
          <p:cNvSpPr/>
          <p:nvPr/>
        </p:nvSpPr>
        <p:spPr>
          <a:xfrm>
            <a:off x="1684421" y="1143000"/>
            <a:ext cx="1564105" cy="998621"/>
          </a:xfrm>
          <a:prstGeom prst="cloud">
            <a:avLst/>
          </a:prstGeom>
          <a:solidFill>
            <a:srgbClr val="EDD4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빅데이터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Source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예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: www)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2871F-4C72-43DB-93D0-20381656D6D7}"/>
              </a:ext>
            </a:extLst>
          </p:cNvPr>
          <p:cNvSpPr/>
          <p:nvPr/>
        </p:nvSpPr>
        <p:spPr>
          <a:xfrm>
            <a:off x="2225842" y="3086100"/>
            <a:ext cx="1756611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Ingestion/ Annotation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수집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주석 시스템</a:t>
            </a:r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B561FA47-2821-453D-9E00-51BD59AF2C40}"/>
              </a:ext>
            </a:extLst>
          </p:cNvPr>
          <p:cNvSpPr/>
          <p:nvPr/>
        </p:nvSpPr>
        <p:spPr>
          <a:xfrm>
            <a:off x="4572001" y="1642310"/>
            <a:ext cx="1251284" cy="812132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주석 데이터 저장소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90E75C-C92F-41D0-A0CC-AF10A4036F65}"/>
              </a:ext>
            </a:extLst>
          </p:cNvPr>
          <p:cNvSpPr/>
          <p:nvPr/>
        </p:nvSpPr>
        <p:spPr>
          <a:xfrm>
            <a:off x="4483768" y="3068053"/>
            <a:ext cx="1756611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Indexer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색인 시스템</a:t>
            </a: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664AB19B-CEA0-4C4F-AAF1-A8C4AFDF8B8D}"/>
              </a:ext>
            </a:extLst>
          </p:cNvPr>
          <p:cNvSpPr/>
          <p:nvPr/>
        </p:nvSpPr>
        <p:spPr>
          <a:xfrm>
            <a:off x="6954252" y="2833437"/>
            <a:ext cx="457200" cy="68580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9A757C96-6B67-4954-9CC6-3927634884AA}"/>
              </a:ext>
            </a:extLst>
          </p:cNvPr>
          <p:cNvSpPr/>
          <p:nvPr/>
        </p:nvSpPr>
        <p:spPr>
          <a:xfrm>
            <a:off x="7182852" y="2961774"/>
            <a:ext cx="457200" cy="68580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A28C79CF-8806-4257-A6B1-CD35CAF521EF}"/>
              </a:ext>
            </a:extLst>
          </p:cNvPr>
          <p:cNvSpPr/>
          <p:nvPr/>
        </p:nvSpPr>
        <p:spPr>
          <a:xfrm>
            <a:off x="7411452" y="3090111"/>
            <a:ext cx="457200" cy="68580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50CD8C50-3183-4C59-899B-981CC767252D}"/>
              </a:ext>
            </a:extLst>
          </p:cNvPr>
          <p:cNvSpPr/>
          <p:nvPr/>
        </p:nvSpPr>
        <p:spPr>
          <a:xfrm>
            <a:off x="7640052" y="3218448"/>
            <a:ext cx="457200" cy="68580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웃는 얼굴 18">
            <a:extLst>
              <a:ext uri="{FF2B5EF4-FFF2-40B4-BE49-F238E27FC236}">
                <a16:creationId xmlns:a16="http://schemas.microsoft.com/office/drawing/2014/main" id="{669D7A6F-B31B-4A46-AED4-C437D1FAAFA4}"/>
              </a:ext>
            </a:extLst>
          </p:cNvPr>
          <p:cNvSpPr/>
          <p:nvPr/>
        </p:nvSpPr>
        <p:spPr>
          <a:xfrm>
            <a:off x="7327230" y="457200"/>
            <a:ext cx="733927" cy="685800"/>
          </a:xfrm>
          <a:prstGeom prst="smileyFac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15C58C-C236-4E77-B2D6-35BF2108CAF6}"/>
              </a:ext>
            </a:extLst>
          </p:cNvPr>
          <p:cNvSpPr/>
          <p:nvPr/>
        </p:nvSpPr>
        <p:spPr>
          <a:xfrm>
            <a:off x="9023683" y="1143000"/>
            <a:ext cx="1949117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Query engine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쿼리 처리 시스템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FF4489-66F0-4170-9368-6B07795D5576}"/>
              </a:ext>
            </a:extLst>
          </p:cNvPr>
          <p:cNvSpPr/>
          <p:nvPr/>
        </p:nvSpPr>
        <p:spPr>
          <a:xfrm>
            <a:off x="9023682" y="2147637"/>
            <a:ext cx="1949118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Sorting/ ranking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정렬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랭킹 시스템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AFA2D0-5ABB-4DBB-B738-C8BF05A448A1}"/>
              </a:ext>
            </a:extLst>
          </p:cNvPr>
          <p:cNvSpPr/>
          <p:nvPr/>
        </p:nvSpPr>
        <p:spPr>
          <a:xfrm>
            <a:off x="9019672" y="3086100"/>
            <a:ext cx="1953128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Collection Analysis</a:t>
            </a: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컬렌션</a:t>
            </a:r>
            <a:r>
              <a:rPr lang="ko-KR" altLang="en-US" sz="1400" dirty="0">
                <a:solidFill>
                  <a:schemeClr val="tx1"/>
                </a:solidFill>
              </a:rPr>
              <a:t> 분석 시스템들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67D6C06-88D8-4224-BC19-348642299A64}"/>
              </a:ext>
            </a:extLst>
          </p:cNvPr>
          <p:cNvCxnSpPr>
            <a:stCxn id="5" idx="1"/>
            <a:endCxn id="8" idx="0"/>
          </p:cNvCxnSpPr>
          <p:nvPr/>
        </p:nvCxnSpPr>
        <p:spPr>
          <a:xfrm>
            <a:off x="2466474" y="2140558"/>
            <a:ext cx="637674" cy="94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874D80A-5A6A-4D16-813D-4745E35ED374}"/>
              </a:ext>
            </a:extLst>
          </p:cNvPr>
          <p:cNvCxnSpPr>
            <a:cxnSpLocks/>
            <a:stCxn id="8" idx="3"/>
            <a:endCxn id="11" idx="2"/>
          </p:cNvCxnSpPr>
          <p:nvPr/>
        </p:nvCxnSpPr>
        <p:spPr>
          <a:xfrm flipV="1">
            <a:off x="3982453" y="2048376"/>
            <a:ext cx="589548" cy="138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8F6D8D-CDE1-4725-9358-CCEC8FEC9A08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H="1" flipV="1">
            <a:off x="5197643" y="2454442"/>
            <a:ext cx="164431" cy="61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4965E36-CE9C-4A43-BD1E-1C960D7BE0F0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6240379" y="3176337"/>
            <a:ext cx="713873" cy="23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68524C-F307-4865-B0F9-3B1938067106}"/>
              </a:ext>
            </a:extLst>
          </p:cNvPr>
          <p:cNvCxnSpPr>
            <a:cxnSpLocks/>
            <a:stCxn id="19" idx="6"/>
            <a:endCxn id="21" idx="0"/>
          </p:cNvCxnSpPr>
          <p:nvPr/>
        </p:nvCxnSpPr>
        <p:spPr>
          <a:xfrm>
            <a:off x="8061157" y="800100"/>
            <a:ext cx="1937085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07E04D6-15CE-4DD9-9D51-2BBF5246898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9998241" y="1828800"/>
            <a:ext cx="1" cy="31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426F65-ED94-48BE-B393-5F76DEC31C23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9996236" y="2833437"/>
            <a:ext cx="2005" cy="25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CEA13AE-9482-4F22-B351-BEB9A33C47A7}"/>
              </a:ext>
            </a:extLst>
          </p:cNvPr>
          <p:cNvSpPr txBox="1"/>
          <p:nvPr/>
        </p:nvSpPr>
        <p:spPr>
          <a:xfrm>
            <a:off x="7328550" y="1184139"/>
            <a:ext cx="76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7BBB61-CDBB-49C7-A3BA-7E05C788D8E5}"/>
              </a:ext>
            </a:extLst>
          </p:cNvPr>
          <p:cNvSpPr txBox="1"/>
          <p:nvPr/>
        </p:nvSpPr>
        <p:spPr>
          <a:xfrm>
            <a:off x="8341824" y="767487"/>
            <a:ext cx="181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질문</a:t>
            </a:r>
            <a:r>
              <a:rPr lang="en-US" altLang="ko-KR" sz="1050" dirty="0"/>
              <a:t>/ </a:t>
            </a:r>
            <a:r>
              <a:rPr lang="ko-KR" altLang="en-US" sz="1050" dirty="0"/>
              <a:t>쿼리를 요청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370736-90B8-4C10-A23C-1963FD2098D7}"/>
              </a:ext>
            </a:extLst>
          </p:cNvPr>
          <p:cNvSpPr txBox="1"/>
          <p:nvPr/>
        </p:nvSpPr>
        <p:spPr>
          <a:xfrm>
            <a:off x="6220888" y="3309301"/>
            <a:ext cx="181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색인 생성</a:t>
            </a:r>
          </a:p>
        </p:txBody>
      </p:sp>
    </p:spTree>
    <p:extLst>
      <p:ext uri="{BB962C8B-B14F-4D97-AF65-F5344CB8AC3E}">
        <p14:creationId xmlns:p14="http://schemas.microsoft.com/office/powerpoint/2010/main" val="12193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웃는 얼굴 3">
            <a:extLst>
              <a:ext uri="{FF2B5EF4-FFF2-40B4-BE49-F238E27FC236}">
                <a16:creationId xmlns:a16="http://schemas.microsoft.com/office/drawing/2014/main" id="{446442B9-90C6-41FF-B9F0-3BFEAD36C811}"/>
              </a:ext>
            </a:extLst>
          </p:cNvPr>
          <p:cNvSpPr/>
          <p:nvPr/>
        </p:nvSpPr>
        <p:spPr>
          <a:xfrm>
            <a:off x="1636295" y="2249905"/>
            <a:ext cx="770021" cy="782053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3E5535-4175-4D0F-ACF7-9D6DDA264F2B}"/>
              </a:ext>
            </a:extLst>
          </p:cNvPr>
          <p:cNvSpPr/>
          <p:nvPr/>
        </p:nvSpPr>
        <p:spPr>
          <a:xfrm>
            <a:off x="3376862" y="1034716"/>
            <a:ext cx="1612232" cy="69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Query engine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쿼리 처리 시스템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301936-F981-495C-B3D3-A18C1478A55A}"/>
              </a:ext>
            </a:extLst>
          </p:cNvPr>
          <p:cNvSpPr/>
          <p:nvPr/>
        </p:nvSpPr>
        <p:spPr>
          <a:xfrm>
            <a:off x="6817894" y="1022684"/>
            <a:ext cx="1700463" cy="69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Sorting/ ranking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정렬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랭킹 시스템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A1D3CA-DCE5-4BA6-9B4E-E24971E1922F}"/>
              </a:ext>
            </a:extLst>
          </p:cNvPr>
          <p:cNvSpPr/>
          <p:nvPr/>
        </p:nvSpPr>
        <p:spPr>
          <a:xfrm>
            <a:off x="3761872" y="2640931"/>
            <a:ext cx="1776663" cy="69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컬렉션 분석 시스템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B23C31-BEAB-4F45-9D10-4966C78AFDD7}"/>
              </a:ext>
            </a:extLst>
          </p:cNvPr>
          <p:cNvSpPr/>
          <p:nvPr/>
        </p:nvSpPr>
        <p:spPr>
          <a:xfrm>
            <a:off x="6344651" y="2640930"/>
            <a:ext cx="1776663" cy="69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컬렉션 분석 시스템</a:t>
            </a:r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9A8D60ED-84BF-4DDF-A08A-F406DE85D872}"/>
              </a:ext>
            </a:extLst>
          </p:cNvPr>
          <p:cNvSpPr/>
          <p:nvPr/>
        </p:nvSpPr>
        <p:spPr>
          <a:xfrm>
            <a:off x="4263189" y="3814009"/>
            <a:ext cx="609599" cy="866273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a-c</a:t>
            </a:r>
            <a:endParaRPr lang="ko-KR" altLang="en-US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5F3C75B-2E8A-4D5C-9875-6B756DED5A75}"/>
              </a:ext>
            </a:extLst>
          </p:cNvPr>
          <p:cNvSpPr/>
          <p:nvPr/>
        </p:nvSpPr>
        <p:spPr>
          <a:xfrm>
            <a:off x="5257799" y="3814009"/>
            <a:ext cx="609599" cy="866273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d-e</a:t>
            </a:r>
            <a:endParaRPr lang="ko-KR" altLang="en-US" dirty="0"/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CB3CF09E-9929-4857-BC48-0D64D89591A9}"/>
              </a:ext>
            </a:extLst>
          </p:cNvPr>
          <p:cNvSpPr/>
          <p:nvPr/>
        </p:nvSpPr>
        <p:spPr>
          <a:xfrm>
            <a:off x="6252409" y="3814009"/>
            <a:ext cx="609599" cy="866273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f-h</a:t>
            </a:r>
            <a:endParaRPr lang="ko-KR" altLang="en-US" dirty="0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DB316B77-9486-41F7-98FF-B6F2DF89CDF5}"/>
              </a:ext>
            </a:extLst>
          </p:cNvPr>
          <p:cNvSpPr/>
          <p:nvPr/>
        </p:nvSpPr>
        <p:spPr>
          <a:xfrm>
            <a:off x="7247019" y="3814009"/>
            <a:ext cx="609599" cy="866273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D78E47-E989-405E-8EF3-8DB83EFD357F}"/>
              </a:ext>
            </a:extLst>
          </p:cNvPr>
          <p:cNvCxnSpPr>
            <a:stCxn id="5" idx="3"/>
          </p:cNvCxnSpPr>
          <p:nvPr/>
        </p:nvCxnSpPr>
        <p:spPr>
          <a:xfrm flipV="1">
            <a:off x="4989094" y="1383631"/>
            <a:ext cx="1828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A725D5-657E-4C6C-A4C2-F5E4A2C4C704}"/>
              </a:ext>
            </a:extLst>
          </p:cNvPr>
          <p:cNvCxnSpPr>
            <a:cxnSpLocks/>
          </p:cNvCxnSpPr>
          <p:nvPr/>
        </p:nvCxnSpPr>
        <p:spPr>
          <a:xfrm flipH="1">
            <a:off x="4989094" y="1536032"/>
            <a:ext cx="1828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D624B27-2DE9-43D1-A8EE-BFC9CB5E4C9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32983" y="1720515"/>
            <a:ext cx="435143" cy="92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DAE5C7F-BF8D-4555-A358-46AB90A9AA3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650204" y="1720515"/>
            <a:ext cx="3017922" cy="92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EC09F9-DB37-49DA-82A7-0C7DF12C685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567989" y="3338762"/>
            <a:ext cx="82215" cy="6276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CD30B88-DE88-4F09-A7B4-D1A127EC5897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flipH="1">
            <a:off x="6557209" y="3338761"/>
            <a:ext cx="675774" cy="475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FA1109-E4B7-4BE7-AC15-254E41193ECB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538535" y="1371600"/>
            <a:ext cx="1279359" cy="161824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60F475-809D-449E-827E-C6DE18E73583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>
            <a:off x="6817894" y="1371600"/>
            <a:ext cx="415089" cy="126933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FC3B7C5-5013-4EEA-9C55-6F71CF7C2B1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386262" y="1732547"/>
            <a:ext cx="1796716" cy="81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DB78F9-0623-44A5-868A-CE890CF3A35F}"/>
              </a:ext>
            </a:extLst>
          </p:cNvPr>
          <p:cNvSpPr txBox="1"/>
          <p:nvPr/>
        </p:nvSpPr>
        <p:spPr>
          <a:xfrm rot="20114389">
            <a:off x="2368604" y="1950985"/>
            <a:ext cx="2518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1) Query [brown fox]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61D746-AFFD-49E1-B118-E904199DCF30}"/>
              </a:ext>
            </a:extLst>
          </p:cNvPr>
          <p:cNvSpPr txBox="1"/>
          <p:nvPr/>
        </p:nvSpPr>
        <p:spPr>
          <a:xfrm>
            <a:off x="5037218" y="1130559"/>
            <a:ext cx="2518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2) Q : [brown AND fox]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B28184-C937-48D9-870A-DC8F736C79EC}"/>
              </a:ext>
            </a:extLst>
          </p:cNvPr>
          <p:cNvSpPr txBox="1"/>
          <p:nvPr/>
        </p:nvSpPr>
        <p:spPr>
          <a:xfrm>
            <a:off x="3677654" y="2279846"/>
            <a:ext cx="2518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3) Q : {brown, fox}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463D0F-AC21-4E43-B18F-27FF6A8F2AEF}"/>
              </a:ext>
            </a:extLst>
          </p:cNvPr>
          <p:cNvSpPr txBox="1"/>
          <p:nvPr/>
        </p:nvSpPr>
        <p:spPr>
          <a:xfrm>
            <a:off x="7476398" y="2249905"/>
            <a:ext cx="2518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3) Q : {brown, fox}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E588F1-5974-4F83-B231-CA9AA36707BE}"/>
              </a:ext>
            </a:extLst>
          </p:cNvPr>
          <p:cNvSpPr txBox="1"/>
          <p:nvPr/>
        </p:nvSpPr>
        <p:spPr>
          <a:xfrm>
            <a:off x="6217093" y="2321889"/>
            <a:ext cx="2518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4) fox : 1, 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39A7A9-75E7-4827-9328-3C6B467179C3}"/>
              </a:ext>
            </a:extLst>
          </p:cNvPr>
          <p:cNvSpPr txBox="1"/>
          <p:nvPr/>
        </p:nvSpPr>
        <p:spPr>
          <a:xfrm>
            <a:off x="5168789" y="1539769"/>
            <a:ext cx="2518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5) 5, 2, 1, 72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AE2C7C-0BF5-4443-9AD0-9D948910D954}"/>
              </a:ext>
            </a:extLst>
          </p:cNvPr>
          <p:cNvSpPr txBox="1"/>
          <p:nvPr/>
        </p:nvSpPr>
        <p:spPr>
          <a:xfrm>
            <a:off x="5168789" y="1951849"/>
            <a:ext cx="2518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4)brown 2, 5, 72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3C7B19-1633-4C5B-86EC-D1C7B673E20B}"/>
              </a:ext>
            </a:extLst>
          </p:cNvPr>
          <p:cNvSpPr txBox="1"/>
          <p:nvPr/>
        </p:nvSpPr>
        <p:spPr>
          <a:xfrm>
            <a:off x="3941121" y="4562495"/>
            <a:ext cx="177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…</a:t>
            </a:r>
          </a:p>
          <a:p>
            <a:r>
              <a:rPr lang="en-US" altLang="ko-KR" sz="1400" dirty="0"/>
              <a:t>brown: 2,5, 72…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C11CEE-BC9E-4AE4-85F7-5C70F783DC6B}"/>
              </a:ext>
            </a:extLst>
          </p:cNvPr>
          <p:cNvSpPr txBox="1"/>
          <p:nvPr/>
        </p:nvSpPr>
        <p:spPr>
          <a:xfrm>
            <a:off x="5986712" y="4556322"/>
            <a:ext cx="177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…</a:t>
            </a:r>
          </a:p>
          <a:p>
            <a:r>
              <a:rPr lang="en-US" altLang="ko-KR" sz="1400" dirty="0"/>
              <a:t>fox: 1, 5 …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6B9EAA-2B88-49D3-81A4-4B1730553873}"/>
              </a:ext>
            </a:extLst>
          </p:cNvPr>
          <p:cNvSpPr txBox="1"/>
          <p:nvPr/>
        </p:nvSpPr>
        <p:spPr>
          <a:xfrm>
            <a:off x="5364078" y="5122479"/>
            <a:ext cx="1776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Indices / </a:t>
            </a:r>
            <a:r>
              <a:rPr lang="ko-KR" altLang="en-US" sz="1400" b="1" dirty="0"/>
              <a:t>색인들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DD9367-DBED-46A8-93DD-CE9438F05F08}"/>
              </a:ext>
            </a:extLst>
          </p:cNvPr>
          <p:cNvSpPr txBox="1"/>
          <p:nvPr/>
        </p:nvSpPr>
        <p:spPr>
          <a:xfrm>
            <a:off x="1682414" y="3053499"/>
            <a:ext cx="770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175756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142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kyungmin</dc:creator>
  <cp:lastModifiedBy>park kyungmin</cp:lastModifiedBy>
  <cp:revision>5</cp:revision>
  <dcterms:created xsi:type="dcterms:W3CDTF">2021-08-21T16:18:00Z</dcterms:created>
  <dcterms:modified xsi:type="dcterms:W3CDTF">2021-08-21T16:47:56Z</dcterms:modified>
</cp:coreProperties>
</file>