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B00C-FDE6-4640-B776-E6C4AB19A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A706E-EB63-4B62-8533-439D66158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61509-01C7-47BE-9E6F-F92220B1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0DCA-3620-44D0-9F1A-06E02AE4AD2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1C8C7-5F0C-4EB2-A65E-9F9440FC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2A98A-A56D-4873-A58D-1AB18F77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077A-78C8-4B20-A881-C0A26F4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8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378FC-58F8-4688-915C-0379427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7DE268-56CC-457B-A304-669BB61E4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FEB6C-B52C-406F-8338-77F74DA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0DCA-3620-44D0-9F1A-06E02AE4AD2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20A4A-A441-4C07-92B3-22217909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E3BC4-DA2C-42D0-A7A7-EE50C5E4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077A-78C8-4B20-A881-C0A26F4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5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F7B5F2-23BC-4539-96D8-C32CC7183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DE5819-B483-4C50-B9CB-4591AA63A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475D0-5A0D-4337-ABC2-9359F690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0DCA-3620-44D0-9F1A-06E02AE4AD2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E1819-7A30-4BAD-A35A-AE79D929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65A69-7C00-414C-BE55-085403D9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077A-78C8-4B20-A881-C0A26F4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F7E42-2F15-41E1-94A4-13CD1A45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1C70C-88DC-4756-BA7E-BE432143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AD739-49BB-481B-9C55-FE62163F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0DCA-3620-44D0-9F1A-06E02AE4AD2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C05B9-F21E-4097-A0EE-D1F40B88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97E19-3F61-4E2A-B18B-B3D4423E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077A-78C8-4B20-A881-C0A26F4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644F9-45CA-48ED-A3A7-1AB90536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11157-070D-4CA1-A5E6-71FB900D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4DAE0-F06E-431D-8D03-25CB71DF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0DCA-3620-44D0-9F1A-06E02AE4AD2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FF4DA-A27C-4D8B-A428-6B45A4A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8460D-4DB5-45B9-BEB1-56C7D21F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077A-78C8-4B20-A881-C0A26F4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B6D22-C237-4BBB-ADB4-D0DBAAF9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5D651-3BB1-4A77-94F3-47AD01079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1686C-D1F5-4A72-8583-4D96A8B32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2C12E4-380B-4FCE-AE3E-AB86F4F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0DCA-3620-44D0-9F1A-06E02AE4AD2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A2082-1A98-4C41-A880-9FABF8E7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B6091-B5DC-48CC-B149-0EC9CA63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077A-78C8-4B20-A881-C0A26F4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5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84D02-E081-4F24-A149-DA5F221C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497E7-4475-4A3F-887D-25198C7F0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D114C-9700-44A8-8DC5-BFCF0C058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D952CE-404B-4C00-89A3-CF187331B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A68E1D-ABD5-43AB-8059-BF238CC47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5F8833-6EC7-4DAC-A8FF-0FBBD01D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0DCA-3620-44D0-9F1A-06E02AE4AD2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4080C5-10A5-4A0C-B89F-34BB5997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1E5C14-CBF7-4C06-9CAB-AAC4F928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077A-78C8-4B20-A881-C0A26F4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92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6DEE-CB08-437F-AA09-735D2F4C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9AEB32-84FC-4392-A923-BD1E3BDC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0DCA-3620-44D0-9F1A-06E02AE4AD2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DEE2AB-5FE0-4AEA-A9B4-AE92EADC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5CFDD-C488-4A31-AEEA-245068D3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077A-78C8-4B20-A881-C0A26F4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8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20DA3-E8E5-4D21-9894-8A3468AC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0DCA-3620-44D0-9F1A-06E02AE4AD2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60D1F-BCC2-4B67-BC3B-21531C40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EEFCFC-BA8D-4FEC-8309-0988CCF9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077A-78C8-4B20-A881-C0A26F4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8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6C525-4266-4FFA-B7E7-9BF0724E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8EC74-9D08-4278-A5DF-05FA2A96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910392-6CB8-4FB7-8961-BB06FCE63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D1D7A-E8EC-44BD-9553-A56331C7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0DCA-3620-44D0-9F1A-06E02AE4AD2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EEAD8-2108-4430-A81A-EF0E6F4A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56F710-BE57-45B4-AD5E-ECAB849F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077A-78C8-4B20-A881-C0A26F4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84F83-1D77-4710-99A0-D04F7E92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777069-1A81-4B07-848A-6A9DDB215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8F2DF-E6AB-4E71-8B0A-13AC1539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D39F3-01D7-4C40-8C15-252C4E2A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0DCA-3620-44D0-9F1A-06E02AE4AD2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30DA7-B1F2-477D-AB1D-00438A4A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950C5-546C-45EA-86CD-566864E9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077A-78C8-4B20-A881-C0A26F4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5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56E0A-E627-423B-97C8-4BA46305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6A631-FCC7-44DB-AA3D-F571F438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56E92-AEC4-43EA-BA5C-6C20E11E0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0DCA-3620-44D0-9F1A-06E02AE4AD2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C9906-1D27-4B5B-A0AB-117F08009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A84B5-FA84-4018-9311-31EC67A0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077A-78C8-4B20-A881-C0A26F46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19035-0D1B-44D6-9008-54C4711C80BF}"/>
              </a:ext>
            </a:extLst>
          </p:cNvPr>
          <p:cNvSpPr txBox="1"/>
          <p:nvPr/>
        </p:nvSpPr>
        <p:spPr>
          <a:xfrm>
            <a:off x="729465" y="1037690"/>
            <a:ext cx="6609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원화 외주 구인 </a:t>
            </a:r>
            <a:r>
              <a:rPr lang="en-US" altLang="ko-KR" dirty="0"/>
              <a:t>/ </a:t>
            </a:r>
          </a:p>
          <a:p>
            <a:endParaRPr lang="en-US" altLang="ko-KR" dirty="0"/>
          </a:p>
          <a:p>
            <a:r>
              <a:rPr lang="ko-KR" altLang="en-US" dirty="0"/>
              <a:t>원화 실무 경력 </a:t>
            </a:r>
            <a:r>
              <a:rPr lang="en-US" altLang="ko-KR" dirty="0"/>
              <a:t>3</a:t>
            </a:r>
            <a:r>
              <a:rPr lang="ko-KR" altLang="en-US" dirty="0"/>
              <a:t>년 이상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제작을 위한 시트작업</a:t>
            </a:r>
            <a:endParaRPr lang="en-US" altLang="ko-KR" dirty="0"/>
          </a:p>
          <a:p>
            <a:r>
              <a:rPr lang="ko-KR" altLang="en-US" dirty="0"/>
              <a:t>아트 컨셉 방향성에 대한 이해도가 높으신 분</a:t>
            </a:r>
            <a:endParaRPr lang="en-US" altLang="ko-KR" dirty="0"/>
          </a:p>
          <a:p>
            <a:r>
              <a:rPr lang="ko-KR" altLang="en-US" dirty="0"/>
              <a:t>개발중인 컨텐츠와 신규 컨텐츠에 대한 방향성 설정 및 디자인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3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31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yhKim</dc:creator>
  <cp:lastModifiedBy>yhKim</cp:lastModifiedBy>
  <cp:revision>4</cp:revision>
  <dcterms:created xsi:type="dcterms:W3CDTF">2024-01-25T03:52:09Z</dcterms:created>
  <dcterms:modified xsi:type="dcterms:W3CDTF">2024-01-25T08:39:08Z</dcterms:modified>
</cp:coreProperties>
</file>