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E8CE-57F7-4E24-AF81-6D64AB8E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6717E-462A-45BB-B861-BDAC80E34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1D88C-53BC-4690-B30E-2EC49F2E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2254C-A6B9-4162-A146-1743CF26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6CCB5-55F4-49C9-B3DA-B0735B64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92DB1-B076-4D93-B111-6451ACA1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D76D8-CB8B-48A3-887A-5F4995B3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9F198-9250-41FA-BF71-EEE59EC6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B1FFF-8329-4C82-97BC-2EDBECF2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D4A4E-48DF-4A1E-86A9-23EA0C65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2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289F2A-E9B1-46AC-8583-E977AEB5E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B2EE42-52F0-4BB9-9AAE-AC9D6D517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E2CF6-B407-4103-9249-540BEC4D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18E5A-EAC5-420D-B6A6-062CDEA0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8444-5EE5-4980-85CE-401DBF6E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8242-2DFC-4E9E-B119-82E1206B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9BDFB-4644-4223-9C1D-5A1A1FC7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CCA2C-2A8A-4A51-9707-FA229114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3C492-1670-4813-B883-49C25F4A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A9822-17B9-4670-B10B-B7203651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46187-1522-4841-9535-F96A17F0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15829-3CE0-43C1-85D2-B35A4AA6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73539-07E5-4161-BE38-0F4C33A0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EF50-7AEB-4C82-A895-0F5A4FC5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37BCE-FD44-4DB8-A592-D193E4B6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4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87AD-6D07-48D3-9E5A-4EE6A63E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98008-F6EC-4C31-8248-544BACA9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0501F-03F6-4B8E-B6DF-86034A02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E6C3D-6C7D-4469-B7C7-787D281D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14B28-E16D-4888-856A-DD7FC05B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C4E2A-605D-412C-923A-3954D56E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409A3-EABB-4251-A4DF-1B06831F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7F1A8-960D-4DFB-9A38-4A006B5A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37FE4-A995-4F60-8E40-2331BEBF7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3771C-A907-460B-9A17-C1FF918F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CAFADA-A46D-441C-9117-E1DE9BEE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5C9B3-5DD6-41F8-8A4F-4B0E986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B0A71-475B-495D-A93C-138B6770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E2CC91-D105-4732-B1C3-236AF739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3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39F53-B51B-4242-9DCD-862047C0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4B679-A263-4281-9166-BF948E5D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525F7-FC88-47A6-90EC-53EA67B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A64E6-07CB-4726-8F7C-CEE950E9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2CE0B-5EBB-4764-8F48-DA603CEA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B356E-6A5F-48A5-AF7D-5C265910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C2005-C93D-4BF5-86CC-A81347A8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A1ED-19A1-4646-A4CA-CB5937AE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B15F6-F610-4DEE-98C8-2262CB5E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53B91-3340-4426-B47B-C1228F1D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77AC3-9CCE-4C1C-AA33-18EEF93C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A4683-BDB0-4D22-95EE-3D1D877A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42FE2-3C72-4449-9E08-A560674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FDCD0-63F2-42E7-8F7C-F129BA18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5AFE57-B08B-40F9-9F35-50221D3CA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365CB-9029-4485-832D-37491F00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72C63-EF2F-4352-9262-52E534EB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41D0-4B75-4BDC-A8DC-1E0C60FE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1CA45-5DD1-40D2-A3DE-C00402E0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7F7F63-3FF4-4896-9FC7-17044C21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75FC7-356B-45B8-BB49-C89A5140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E241E-8E0F-4DEE-927B-92882E086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59EB-E1F9-4788-A0F0-946B742BFA2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A6D5D-54DE-4913-B64B-E80643B9A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D87CE-ECD1-4265-B167-6140DB857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123B-4A5E-4725-9297-A56E19A8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83322-3308-441A-BB51-349710AF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5628"/>
            <a:ext cx="9144000" cy="1020260"/>
          </a:xfrm>
        </p:spPr>
        <p:txBody>
          <a:bodyPr/>
          <a:lstStyle/>
          <a:p>
            <a:r>
              <a:rPr lang="en-US" altLang="ko-KR" dirty="0"/>
              <a:t>VR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URP</a:t>
            </a:r>
            <a:r>
              <a:rPr lang="ko-KR" altLang="en-US" dirty="0"/>
              <a:t> 개발 이슈 정리</a:t>
            </a:r>
          </a:p>
        </p:txBody>
      </p:sp>
    </p:spTree>
    <p:extLst>
      <p:ext uri="{BB962C8B-B14F-4D97-AF65-F5344CB8AC3E}">
        <p14:creationId xmlns:p14="http://schemas.microsoft.com/office/powerpoint/2010/main" val="353784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A1B224-808D-4BB0-8800-B96C1C88B409}"/>
              </a:ext>
            </a:extLst>
          </p:cNvPr>
          <p:cNvSpPr txBox="1"/>
          <p:nvPr/>
        </p:nvSpPr>
        <p:spPr>
          <a:xfrm>
            <a:off x="280657" y="36227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아트부분 최적화 순서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7CFEA-0D6D-4E1E-B143-D8C3E30EA0E8}"/>
              </a:ext>
            </a:extLst>
          </p:cNvPr>
          <p:cNvSpPr txBox="1"/>
          <p:nvPr/>
        </p:nvSpPr>
        <p:spPr>
          <a:xfrm>
            <a:off x="280657" y="1249379"/>
            <a:ext cx="7857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Static, dynamic batching</a:t>
            </a:r>
            <a:r>
              <a:rPr lang="ko-KR" altLang="en-US" dirty="0"/>
              <a:t> 활성화</a:t>
            </a:r>
          </a:p>
          <a:p>
            <a:r>
              <a:rPr lang="ko-KR" altLang="en-US" dirty="0"/>
              <a:t>동일한 </a:t>
            </a:r>
            <a:r>
              <a:rPr lang="en-US" altLang="ko-KR" dirty="0"/>
              <a:t>Material</a:t>
            </a:r>
            <a:r>
              <a:rPr lang="ko-KR" altLang="en-US" dirty="0"/>
              <a:t>을 사용하는 여러 오브젝트를 한 번의 </a:t>
            </a:r>
            <a:r>
              <a:rPr lang="en-US" altLang="ko-KR" dirty="0"/>
              <a:t>Draw call</a:t>
            </a:r>
            <a:r>
              <a:rPr lang="ko-KR" altLang="en-US" dirty="0"/>
              <a:t>로 그린다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Static object</a:t>
            </a:r>
            <a:r>
              <a:rPr lang="ko-KR" altLang="en-US" dirty="0"/>
              <a:t>들의 경우는 하나의 커다란  </a:t>
            </a:r>
            <a:r>
              <a:rPr lang="en-US" altLang="ko-KR" dirty="0"/>
              <a:t>Mesh</a:t>
            </a:r>
            <a:r>
              <a:rPr lang="ko-KR" altLang="en-US" dirty="0"/>
              <a:t>로 표현할 수 있고</a:t>
            </a:r>
            <a:r>
              <a:rPr lang="en-US" altLang="ko-KR" dirty="0"/>
              <a:t>, </a:t>
            </a:r>
          </a:p>
          <a:p>
            <a:r>
              <a:rPr lang="en-US" altLang="ko-KR" b="1" dirty="0"/>
              <a:t>File &gt; Project Setting &gt; Player</a:t>
            </a:r>
            <a:r>
              <a:rPr lang="ko-KR" altLang="en-US" dirty="0"/>
              <a:t>에서 수정할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616D95-0045-4CD8-991C-A916DAFA2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2500370"/>
            <a:ext cx="9308757" cy="2361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49908-859E-4C12-BDEB-8E0A78ACAA57}"/>
              </a:ext>
            </a:extLst>
          </p:cNvPr>
          <p:cNvSpPr txBox="1"/>
          <p:nvPr/>
        </p:nvSpPr>
        <p:spPr>
          <a:xfrm>
            <a:off x="280657" y="5287224"/>
            <a:ext cx="856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Shadow mapping</a:t>
            </a:r>
            <a:r>
              <a:rPr lang="ko-KR" altLang="en-US" dirty="0"/>
              <a:t> 비활성화</a:t>
            </a:r>
          </a:p>
          <a:p>
            <a:r>
              <a:rPr lang="ko-KR" altLang="en-US" dirty="0"/>
              <a:t>카메라의 위치를 광원과 일치시켰을 때의 </a:t>
            </a:r>
            <a:r>
              <a:rPr lang="en-US" altLang="ko-KR" dirty="0"/>
              <a:t>depth buffer</a:t>
            </a:r>
            <a:r>
              <a:rPr lang="ko-KR" altLang="en-US" dirty="0"/>
              <a:t>가 </a:t>
            </a:r>
            <a:r>
              <a:rPr lang="en-US" altLang="ko-KR" dirty="0"/>
              <a:t>shadow buffer</a:t>
            </a:r>
            <a:r>
              <a:rPr lang="ko-KR" altLang="en-US" dirty="0"/>
              <a:t>과 같다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5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9A63-2D03-4198-AD56-5BCFADFF58D5}"/>
              </a:ext>
            </a:extLst>
          </p:cNvPr>
          <p:cNvSpPr txBox="1"/>
          <p:nvPr/>
        </p:nvSpPr>
        <p:spPr>
          <a:xfrm>
            <a:off x="506994" y="488887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b="1" dirty="0"/>
              <a:t>Procedural skybox, skybox lighting</a:t>
            </a:r>
            <a:r>
              <a:rPr lang="en-US" altLang="ko-KR" dirty="0"/>
              <a:t> </a:t>
            </a:r>
            <a:r>
              <a:rPr lang="ko-KR" altLang="en-US" dirty="0"/>
              <a:t>비활성화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D0A042-05DF-4C40-B176-7380CD5F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5" y="971455"/>
            <a:ext cx="6131569" cy="3308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11F8C-E556-4D03-9CFB-7C719F26DA5F}"/>
              </a:ext>
            </a:extLst>
          </p:cNvPr>
          <p:cNvSpPr txBox="1"/>
          <p:nvPr/>
        </p:nvSpPr>
        <p:spPr>
          <a:xfrm>
            <a:off x="622315" y="4393424"/>
            <a:ext cx="979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r>
              <a:rPr lang="ko-KR" altLang="en-US" dirty="0"/>
              <a:t>를 </a:t>
            </a:r>
            <a:r>
              <a:rPr lang="en-US" altLang="ko-KR" dirty="0"/>
              <a:t>Skybox</a:t>
            </a:r>
            <a:r>
              <a:rPr lang="ko-KR" altLang="en-US" dirty="0"/>
              <a:t>에서 </a:t>
            </a:r>
            <a:r>
              <a:rPr lang="en-US" altLang="ko-KR" dirty="0"/>
              <a:t>Color</a:t>
            </a:r>
            <a:r>
              <a:rPr lang="ko-KR" altLang="en-US" dirty="0"/>
              <a:t>로 변경하고 </a:t>
            </a:r>
            <a:r>
              <a:rPr lang="en-US" altLang="ko-KR" dirty="0"/>
              <a:t>Material</a:t>
            </a:r>
            <a:r>
              <a:rPr lang="ko-KR" altLang="en-US" dirty="0"/>
              <a:t>과 비슷한 색상의 </a:t>
            </a:r>
            <a:r>
              <a:rPr lang="en-US" altLang="ko-KR" dirty="0"/>
              <a:t>Ambient color</a:t>
            </a:r>
            <a:r>
              <a:rPr lang="ko-KR" altLang="en-US" dirty="0"/>
              <a:t>를 적용했다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2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32B455-3548-4D80-A092-B6938A63B8D0}"/>
              </a:ext>
            </a:extLst>
          </p:cNvPr>
          <p:cNvSpPr txBox="1"/>
          <p:nvPr/>
        </p:nvSpPr>
        <p:spPr>
          <a:xfrm>
            <a:off x="434562" y="461727"/>
            <a:ext cx="45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b="1" dirty="0"/>
              <a:t>Runtime global illumination</a:t>
            </a:r>
            <a:r>
              <a:rPr lang="en-US" altLang="ko-KR" dirty="0"/>
              <a:t> </a:t>
            </a:r>
            <a:r>
              <a:rPr lang="ko-KR" altLang="en-US" dirty="0"/>
              <a:t>비활성화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2000A-0D8F-4E00-8959-3FAD842A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62" y="900536"/>
            <a:ext cx="6393836" cy="20871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556E25-4B6C-4900-979F-7A8F403135AD}"/>
              </a:ext>
            </a:extLst>
          </p:cNvPr>
          <p:cNvSpPr/>
          <p:nvPr/>
        </p:nvSpPr>
        <p:spPr>
          <a:xfrm>
            <a:off x="434562" y="3059668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기본적으로 비활성화되어 있는 경우가 많다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59884-FF60-4959-AFEC-A8E45FF12B70}"/>
              </a:ext>
            </a:extLst>
          </p:cNvPr>
          <p:cNvSpPr txBox="1"/>
          <p:nvPr/>
        </p:nvSpPr>
        <p:spPr>
          <a:xfrm>
            <a:off x="434562" y="3639493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Lightmap size</a:t>
            </a:r>
            <a:r>
              <a:rPr lang="ko-KR" altLang="en-US" b="1" dirty="0"/>
              <a:t>를 </a:t>
            </a:r>
            <a:r>
              <a:rPr lang="en-US" altLang="ko-KR" b="1" dirty="0">
                <a:solidFill>
                  <a:srgbClr val="0070C0"/>
                </a:solidFill>
              </a:rPr>
              <a:t>4096</a:t>
            </a:r>
            <a:r>
              <a:rPr lang="ko-KR" altLang="en-US" b="1" dirty="0"/>
              <a:t>으로 확대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810840-0901-4B7F-A981-5F4986C8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2" y="4034303"/>
            <a:ext cx="4753074" cy="20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68343D-D35B-4EA9-A71F-5F8D2F9AD2D7}"/>
              </a:ext>
            </a:extLst>
          </p:cNvPr>
          <p:cNvSpPr txBox="1"/>
          <p:nvPr/>
        </p:nvSpPr>
        <p:spPr>
          <a:xfrm>
            <a:off x="416460" y="452673"/>
            <a:ext cx="557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모든 </a:t>
            </a:r>
            <a:r>
              <a:rPr lang="en-US" altLang="ko-KR" dirty="0"/>
              <a:t>Light </a:t>
            </a:r>
            <a:r>
              <a:rPr lang="en-US" altLang="ko-KR" dirty="0" err="1"/>
              <a:t>Compoment</a:t>
            </a:r>
            <a:r>
              <a:rPr lang="ko-KR" altLang="en-US" dirty="0"/>
              <a:t>의 </a:t>
            </a:r>
            <a:r>
              <a:rPr lang="en-US" altLang="ko-KR" dirty="0"/>
              <a:t>Mode</a:t>
            </a:r>
            <a:r>
              <a:rPr lang="ko-KR" altLang="en-US" dirty="0"/>
              <a:t>를 </a:t>
            </a:r>
            <a:r>
              <a:rPr lang="en-US" altLang="ko-KR" b="1" dirty="0"/>
              <a:t>Baked</a:t>
            </a:r>
            <a:r>
              <a:rPr lang="ko-KR" altLang="en-US" dirty="0"/>
              <a:t>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E9D36A-5653-4435-8BFE-768CEEB1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19" y="930646"/>
            <a:ext cx="5001688" cy="2229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24296-5685-4DE2-89B1-8ADB87B454E5}"/>
              </a:ext>
            </a:extLst>
          </p:cNvPr>
          <p:cNvSpPr txBox="1"/>
          <p:nvPr/>
        </p:nvSpPr>
        <p:spPr>
          <a:xfrm>
            <a:off x="604319" y="3229823"/>
            <a:ext cx="47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Realtime</a:t>
            </a:r>
            <a:r>
              <a:rPr lang="ko-KR" altLang="en-US" dirty="0"/>
              <a:t>에서 </a:t>
            </a:r>
            <a:r>
              <a:rPr lang="en-US" altLang="ko-KR" dirty="0"/>
              <a:t>Baked </a:t>
            </a:r>
            <a:r>
              <a:rPr lang="ko-KR" altLang="en-US" dirty="0"/>
              <a:t>또는 </a:t>
            </a:r>
            <a:r>
              <a:rPr lang="en-US" altLang="ko-KR" dirty="0"/>
              <a:t>Mixed</a:t>
            </a:r>
            <a:r>
              <a:rPr lang="ko-KR" altLang="en-US" dirty="0"/>
              <a:t>로 변경한다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8EE5B-633F-4166-9538-4DFBE816D76D}"/>
              </a:ext>
            </a:extLst>
          </p:cNvPr>
          <p:cNvSpPr txBox="1"/>
          <p:nvPr/>
        </p:nvSpPr>
        <p:spPr>
          <a:xfrm>
            <a:off x="416460" y="4200808"/>
            <a:ext cx="601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모든 </a:t>
            </a:r>
            <a:r>
              <a:rPr lang="en-US" altLang="ko-KR" dirty="0"/>
              <a:t>Emissive shader </a:t>
            </a:r>
            <a:r>
              <a:rPr lang="ko-KR" altLang="en-US" dirty="0"/>
              <a:t>의 </a:t>
            </a:r>
            <a:r>
              <a:rPr lang="ko-KR" altLang="en-US" dirty="0" err="1"/>
              <a:t>전역광</a:t>
            </a:r>
            <a:r>
              <a:rPr lang="ko-KR" altLang="en-US" dirty="0"/>
              <a:t> 설정을 </a:t>
            </a:r>
            <a:r>
              <a:rPr lang="en-US" altLang="ko-KR" b="1" dirty="0"/>
              <a:t>baked</a:t>
            </a:r>
            <a:r>
              <a:rPr lang="ko-KR" altLang="en-US" dirty="0"/>
              <a:t>로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CC58D9-2D63-4545-9C34-8A611EA5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9" y="4640304"/>
            <a:ext cx="6611408" cy="11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8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4FFF8-0C9E-49AF-BC3C-12CABBEE78BD}"/>
              </a:ext>
            </a:extLst>
          </p:cNvPr>
          <p:cNvSpPr txBox="1"/>
          <p:nvPr/>
        </p:nvSpPr>
        <p:spPr>
          <a:xfrm>
            <a:off x="344033" y="280657"/>
            <a:ext cx="849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URP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Realtime </a:t>
            </a:r>
            <a:r>
              <a:rPr lang="en-US" altLang="ko-KR" sz="2400" b="1" dirty="0" err="1"/>
              <a:t>Scence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Shadow </a:t>
            </a:r>
            <a:r>
              <a:rPr lang="ko-KR" altLang="en-US" sz="2400" b="1" dirty="0"/>
              <a:t>출력 되지 않는 이슈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6D607-9C0B-436B-8048-AD5BD964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3" y="1022103"/>
            <a:ext cx="4163887" cy="2681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F0FE9C-F1DE-4DF6-BF60-CB515ADE784A}"/>
              </a:ext>
            </a:extLst>
          </p:cNvPr>
          <p:cNvSpPr txBox="1"/>
          <p:nvPr/>
        </p:nvSpPr>
        <p:spPr>
          <a:xfrm>
            <a:off x="344033" y="5016542"/>
            <a:ext cx="1052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URP Setting</a:t>
            </a:r>
            <a:r>
              <a:rPr lang="ko-KR" altLang="en-US" dirty="0"/>
              <a:t>에서 </a:t>
            </a:r>
            <a:r>
              <a:rPr lang="ko-KR" altLang="en-US" dirty="0" err="1"/>
              <a:t>맨아래</a:t>
            </a:r>
            <a:r>
              <a:rPr lang="ko-KR" altLang="en-US" dirty="0"/>
              <a:t> </a:t>
            </a:r>
            <a:r>
              <a:rPr lang="en-US" altLang="ko-KR" dirty="0"/>
              <a:t>Shadow </a:t>
            </a:r>
            <a:r>
              <a:rPr lang="ko-KR" altLang="en-US" dirty="0"/>
              <a:t>란에 </a:t>
            </a:r>
            <a:r>
              <a:rPr lang="en-US" altLang="ko-KR" b="1" dirty="0"/>
              <a:t>Max distance</a:t>
            </a:r>
            <a:r>
              <a:rPr lang="en-US" altLang="ko-KR" dirty="0"/>
              <a:t> </a:t>
            </a:r>
            <a:r>
              <a:rPr lang="ko-KR" altLang="en-US" dirty="0"/>
              <a:t>거리를 늘려주면 된다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Working Unit </a:t>
            </a:r>
            <a:r>
              <a:rPr lang="ko-KR" altLang="en-US" dirty="0"/>
              <a:t>은 유니티 거리 단위 설정으로 </a:t>
            </a:r>
            <a:r>
              <a:rPr lang="en-US" altLang="ko-KR" dirty="0"/>
              <a:t>Metric</a:t>
            </a:r>
            <a:r>
              <a:rPr lang="ko-KR" altLang="en-US" dirty="0"/>
              <a:t>은 </a:t>
            </a:r>
            <a:r>
              <a:rPr lang="en-US" altLang="ko-KR" dirty="0"/>
              <a:t>Meter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 부분은 </a:t>
            </a:r>
            <a:r>
              <a:rPr lang="en-US" altLang="ko-KR" dirty="0"/>
              <a:t>Unity </a:t>
            </a:r>
            <a:r>
              <a:rPr lang="ko-KR" altLang="en-US" dirty="0" err="1"/>
              <a:t>문서란에</a:t>
            </a:r>
            <a:r>
              <a:rPr lang="ko-KR" altLang="en-US" dirty="0"/>
              <a:t> 해당 </a:t>
            </a:r>
            <a:r>
              <a:rPr lang="ko-KR" altLang="en-US" dirty="0" err="1"/>
              <a:t>목차별</a:t>
            </a:r>
            <a:r>
              <a:rPr lang="ko-KR" altLang="en-US" dirty="0"/>
              <a:t> 기능이 </a:t>
            </a:r>
            <a:r>
              <a:rPr lang="ko-KR" altLang="en-US" dirty="0" err="1"/>
              <a:t>적혀있으니</a:t>
            </a:r>
            <a:r>
              <a:rPr lang="ko-KR" altLang="en-US" dirty="0"/>
              <a:t> 참고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7200D-D922-4E8A-A2E2-45721F46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36" y="1022103"/>
            <a:ext cx="5029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0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FB4AA-1D9C-441B-890F-C8D4956E9448}"/>
              </a:ext>
            </a:extLst>
          </p:cNvPr>
          <p:cNvSpPr txBox="1"/>
          <p:nvPr/>
        </p:nvSpPr>
        <p:spPr>
          <a:xfrm>
            <a:off x="129766" y="362138"/>
            <a:ext cx="10987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URP Postprocessing</a:t>
            </a:r>
            <a:endParaRPr lang="ko-KR" altLang="en-US" dirty="0"/>
          </a:p>
          <a:p>
            <a:r>
              <a:rPr lang="ko-KR" altLang="en-US" dirty="0"/>
              <a:t>기존 </a:t>
            </a:r>
            <a:r>
              <a:rPr lang="en-US" altLang="ko-KR" dirty="0"/>
              <a:t>Built in </a:t>
            </a:r>
            <a:r>
              <a:rPr lang="ko-KR" altLang="en-US" dirty="0"/>
              <a:t>은 카메라에 </a:t>
            </a:r>
            <a:r>
              <a:rPr lang="en-US" altLang="ko-KR" dirty="0" err="1"/>
              <a:t>PostProcessing</a:t>
            </a:r>
            <a:r>
              <a:rPr lang="en-US" altLang="ko-KR" dirty="0"/>
              <a:t> </a:t>
            </a:r>
            <a:r>
              <a:rPr lang="ko-KR" altLang="en-US" dirty="0"/>
              <a:t>을 적용해 구현하는 </a:t>
            </a:r>
            <a:r>
              <a:rPr lang="ko-KR" altLang="en-US" dirty="0" err="1"/>
              <a:t>방식이였다면</a:t>
            </a:r>
            <a:endParaRPr lang="ko-KR" altLang="en-US" dirty="0"/>
          </a:p>
          <a:p>
            <a:r>
              <a:rPr lang="en-US" altLang="ko-KR" dirty="0"/>
              <a:t>URP</a:t>
            </a:r>
            <a:r>
              <a:rPr lang="ko-KR" altLang="en-US" dirty="0"/>
              <a:t>는 </a:t>
            </a:r>
            <a:r>
              <a:rPr lang="en-US" altLang="ko-KR" dirty="0"/>
              <a:t>Volume </a:t>
            </a:r>
            <a:r>
              <a:rPr lang="ko-KR" altLang="en-US" dirty="0"/>
              <a:t>탭에서 </a:t>
            </a:r>
            <a:r>
              <a:rPr lang="en-US" altLang="ko-KR" dirty="0"/>
              <a:t>Global Volume</a:t>
            </a:r>
            <a:r>
              <a:rPr lang="ko-KR" altLang="en-US" dirty="0"/>
              <a:t>을 생성해 카메라 없이 </a:t>
            </a:r>
            <a:endParaRPr lang="en-US" altLang="ko-KR" dirty="0"/>
          </a:p>
          <a:p>
            <a:r>
              <a:rPr lang="ko-KR" altLang="en-US" dirty="0"/>
              <a:t>맵 전체에 그냥 일괄적으로 적용하는 형식으로 변경되었음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Global Volume </a:t>
            </a:r>
            <a:r>
              <a:rPr lang="ko-KR" altLang="en-US" dirty="0"/>
              <a:t>외에도 </a:t>
            </a:r>
            <a:r>
              <a:rPr lang="en-US" altLang="ko-KR" dirty="0" err="1"/>
              <a:t>Colider</a:t>
            </a:r>
            <a:r>
              <a:rPr lang="ko-KR" altLang="en-US" dirty="0"/>
              <a:t>를 통해 특정 범위 안에서만 </a:t>
            </a:r>
            <a:r>
              <a:rPr lang="en-US" altLang="ko-KR" dirty="0" err="1"/>
              <a:t>PostProcessing</a:t>
            </a:r>
            <a:r>
              <a:rPr lang="ko-KR" altLang="en-US" dirty="0"/>
              <a:t>를 적용 할 수 </a:t>
            </a:r>
            <a:r>
              <a:rPr lang="ko-KR" altLang="en-US" dirty="0" err="1"/>
              <a:t>있는것으로</a:t>
            </a:r>
            <a:r>
              <a:rPr lang="ko-KR" altLang="en-US" dirty="0"/>
              <a:t> 보임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85DBD-691C-4BE5-A244-5363F66F3C49}"/>
              </a:ext>
            </a:extLst>
          </p:cNvPr>
          <p:cNvSpPr txBox="1"/>
          <p:nvPr/>
        </p:nvSpPr>
        <p:spPr>
          <a:xfrm>
            <a:off x="129766" y="2413337"/>
            <a:ext cx="11932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티온 </a:t>
            </a:r>
            <a:r>
              <a:rPr lang="en-US" altLang="ko-KR" b="1" dirty="0"/>
              <a:t>XR </a:t>
            </a:r>
            <a:r>
              <a:rPr lang="ko-KR" altLang="en-US" b="1" dirty="0"/>
              <a:t>캐릭터 </a:t>
            </a:r>
            <a:r>
              <a:rPr lang="ko-KR" altLang="en-US" b="1" dirty="0" err="1"/>
              <a:t>쉐이더인</a:t>
            </a:r>
            <a:r>
              <a:rPr lang="ko-KR" altLang="en-US" b="1" dirty="0"/>
              <a:t> </a:t>
            </a:r>
            <a:r>
              <a:rPr lang="en-US" altLang="ko-KR" b="1" dirty="0" err="1"/>
              <a:t>Realtoon</a:t>
            </a:r>
            <a:r>
              <a:rPr lang="en-US" altLang="ko-KR" b="1" dirty="0"/>
              <a:t> </a:t>
            </a:r>
            <a:r>
              <a:rPr lang="ko-KR" altLang="en-US" b="1" dirty="0" err="1"/>
              <a:t>쉐이더를</a:t>
            </a:r>
            <a:r>
              <a:rPr lang="ko-KR" altLang="en-US" b="1" dirty="0"/>
              <a:t> </a:t>
            </a:r>
            <a:r>
              <a:rPr lang="en-US" altLang="ko-KR" b="1" dirty="0"/>
              <a:t>URP</a:t>
            </a:r>
            <a:r>
              <a:rPr lang="ko-KR" altLang="en-US" b="1" dirty="0"/>
              <a:t>로 이식하는 과정</a:t>
            </a:r>
            <a:br>
              <a:rPr lang="ko-KR" altLang="en-US" dirty="0"/>
            </a:br>
            <a:r>
              <a:rPr lang="en-US" altLang="ko-KR" dirty="0"/>
              <a:t>1. URP </a:t>
            </a:r>
            <a:r>
              <a:rPr lang="ko-KR" altLang="en-US" dirty="0"/>
              <a:t>프로젝트에 </a:t>
            </a:r>
            <a:r>
              <a:rPr lang="en-US" altLang="ko-KR" dirty="0" err="1"/>
              <a:t>Realtoon</a:t>
            </a:r>
            <a:r>
              <a:rPr lang="en-US" altLang="ko-KR" dirty="0"/>
              <a:t> </a:t>
            </a:r>
            <a:r>
              <a:rPr lang="ko-KR" altLang="en-US" dirty="0" err="1"/>
              <a:t>에셋을</a:t>
            </a:r>
            <a:r>
              <a:rPr lang="ko-KR" altLang="en-US" dirty="0"/>
              <a:t> 받고 </a:t>
            </a:r>
            <a:r>
              <a:rPr lang="en-US" altLang="ko-KR" dirty="0"/>
              <a:t>URP </a:t>
            </a:r>
            <a:r>
              <a:rPr lang="ko-KR" altLang="en-US" dirty="0" err="1"/>
              <a:t>버젼</a:t>
            </a:r>
            <a:r>
              <a:rPr lang="ko-KR" altLang="en-US" dirty="0"/>
              <a:t> </a:t>
            </a:r>
            <a:r>
              <a:rPr lang="ko-KR" altLang="en-US" dirty="0" err="1"/>
              <a:t>쉐이더를</a:t>
            </a:r>
            <a:r>
              <a:rPr lang="ko-KR" altLang="en-US" dirty="0"/>
              <a:t> 받았음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기존 </a:t>
            </a:r>
            <a:r>
              <a:rPr lang="en-US" altLang="ko-KR" dirty="0"/>
              <a:t>Built in </a:t>
            </a:r>
            <a:r>
              <a:rPr lang="ko-KR" altLang="en-US" dirty="0"/>
              <a:t>프로젝트에서 캐릭터를 이식하면서 </a:t>
            </a:r>
            <a:r>
              <a:rPr lang="en-US" altLang="ko-KR" dirty="0" err="1"/>
              <a:t>Realtoon</a:t>
            </a:r>
            <a:r>
              <a:rPr lang="ko-KR" altLang="en-US" dirty="0"/>
              <a:t>의 경로 및 </a:t>
            </a:r>
            <a:r>
              <a:rPr lang="en-US" altLang="ko-KR" dirty="0"/>
              <a:t>Built in </a:t>
            </a:r>
            <a:r>
              <a:rPr lang="ko-KR" altLang="en-US" dirty="0"/>
              <a:t>파일이 섞여서 들어오는 현상 발생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en-US" altLang="ko-KR" dirty="0" err="1"/>
              <a:t>Realtoon</a:t>
            </a:r>
            <a:r>
              <a:rPr lang="ko-KR" altLang="en-US" dirty="0"/>
              <a:t>을 전부 제거하고 캐릭터 </a:t>
            </a:r>
            <a:r>
              <a:rPr lang="ko-KR" altLang="en-US" dirty="0" err="1"/>
              <a:t>프리팹만을</a:t>
            </a:r>
            <a:r>
              <a:rPr lang="ko-KR" altLang="en-US" dirty="0"/>
              <a:t> </a:t>
            </a:r>
            <a:r>
              <a:rPr lang="ko-KR" altLang="en-US" dirty="0" err="1"/>
              <a:t>남긴채</a:t>
            </a:r>
            <a:r>
              <a:rPr lang="ko-KR" altLang="en-US" dirty="0"/>
              <a:t> 다시 </a:t>
            </a:r>
            <a:r>
              <a:rPr lang="ko-KR" altLang="en-US" dirty="0" err="1"/>
              <a:t>에셋</a:t>
            </a:r>
            <a:r>
              <a:rPr lang="ko-KR" altLang="en-US" dirty="0"/>
              <a:t> 다운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쉐이더에서</a:t>
            </a:r>
            <a:r>
              <a:rPr lang="ko-KR" altLang="en-US" dirty="0"/>
              <a:t> </a:t>
            </a:r>
            <a:r>
              <a:rPr lang="ko-KR" altLang="en-US" dirty="0" err="1"/>
              <a:t>스펙큘러</a:t>
            </a:r>
            <a:r>
              <a:rPr lang="ko-KR" altLang="en-US" dirty="0"/>
              <a:t> 값이 출력되지 않는 이슈가 발생해 개발팀이 해결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완료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C42D0-00D2-4556-A5EB-067EC56B28E7}"/>
              </a:ext>
            </a:extLst>
          </p:cNvPr>
          <p:cNvSpPr txBox="1"/>
          <p:nvPr/>
        </p:nvSpPr>
        <p:spPr>
          <a:xfrm>
            <a:off x="222954" y="344032"/>
            <a:ext cx="11969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티온 </a:t>
            </a:r>
            <a:r>
              <a:rPr lang="en-US" altLang="ko-KR" b="1" dirty="0"/>
              <a:t>XR </a:t>
            </a:r>
            <a:r>
              <a:rPr lang="ko-KR" altLang="en-US" b="1" dirty="0"/>
              <a:t>캐릭터 </a:t>
            </a:r>
            <a:r>
              <a:rPr lang="ko-KR" altLang="en-US" b="1" dirty="0" err="1"/>
              <a:t>쉐이더인</a:t>
            </a:r>
            <a:r>
              <a:rPr lang="ko-KR" altLang="en-US" b="1" dirty="0"/>
              <a:t> </a:t>
            </a:r>
            <a:r>
              <a:rPr lang="en-US" altLang="ko-KR" b="1" dirty="0" err="1"/>
              <a:t>Realtoon</a:t>
            </a:r>
            <a:r>
              <a:rPr lang="en-US" altLang="ko-KR" b="1" dirty="0"/>
              <a:t> </a:t>
            </a:r>
            <a:r>
              <a:rPr lang="ko-KR" altLang="en-US" b="1" dirty="0" err="1"/>
              <a:t>쉐이더를</a:t>
            </a:r>
            <a:r>
              <a:rPr lang="ko-KR" altLang="en-US" b="1" dirty="0"/>
              <a:t> </a:t>
            </a:r>
            <a:r>
              <a:rPr lang="en-US" altLang="ko-KR" b="1" dirty="0"/>
              <a:t>URP</a:t>
            </a:r>
            <a:r>
              <a:rPr lang="ko-KR" altLang="en-US" b="1" dirty="0"/>
              <a:t>로 이식하는 과정</a:t>
            </a:r>
            <a:br>
              <a:rPr lang="ko-KR" altLang="en-US" dirty="0"/>
            </a:br>
            <a:r>
              <a:rPr lang="en-US" altLang="ko-KR" dirty="0"/>
              <a:t>1. URP </a:t>
            </a:r>
            <a:r>
              <a:rPr lang="ko-KR" altLang="en-US" dirty="0"/>
              <a:t>프로젝트에 </a:t>
            </a:r>
            <a:r>
              <a:rPr lang="en-US" altLang="ko-KR" dirty="0" err="1"/>
              <a:t>Realtoon</a:t>
            </a:r>
            <a:r>
              <a:rPr lang="en-US" altLang="ko-KR" dirty="0"/>
              <a:t> </a:t>
            </a:r>
            <a:r>
              <a:rPr lang="ko-KR" altLang="en-US" dirty="0" err="1"/>
              <a:t>에셋을</a:t>
            </a:r>
            <a:r>
              <a:rPr lang="ko-KR" altLang="en-US" dirty="0"/>
              <a:t> 받고 </a:t>
            </a:r>
            <a:r>
              <a:rPr lang="en-US" altLang="ko-KR" dirty="0"/>
              <a:t>URP </a:t>
            </a:r>
            <a:r>
              <a:rPr lang="ko-KR" altLang="en-US" dirty="0" err="1"/>
              <a:t>버젼</a:t>
            </a:r>
            <a:r>
              <a:rPr lang="ko-KR" altLang="en-US" dirty="0"/>
              <a:t> </a:t>
            </a:r>
            <a:r>
              <a:rPr lang="ko-KR" altLang="en-US" dirty="0" err="1"/>
              <a:t>쉐이더를</a:t>
            </a:r>
            <a:r>
              <a:rPr lang="ko-KR" altLang="en-US" dirty="0"/>
              <a:t> 받았음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기존 </a:t>
            </a:r>
            <a:r>
              <a:rPr lang="en-US" altLang="ko-KR" dirty="0"/>
              <a:t>Built in </a:t>
            </a:r>
            <a:r>
              <a:rPr lang="ko-KR" altLang="en-US" dirty="0"/>
              <a:t>프로젝트에서 캐릭터를 이식하면서 </a:t>
            </a:r>
            <a:r>
              <a:rPr lang="en-US" altLang="ko-KR" dirty="0" err="1"/>
              <a:t>Realtoon</a:t>
            </a:r>
            <a:r>
              <a:rPr lang="ko-KR" altLang="en-US" dirty="0"/>
              <a:t>의 경로 및 </a:t>
            </a:r>
            <a:r>
              <a:rPr lang="en-US" altLang="ko-KR" dirty="0"/>
              <a:t>Built in </a:t>
            </a:r>
            <a:r>
              <a:rPr lang="ko-KR" altLang="en-US" dirty="0"/>
              <a:t>파일이 섞여서 들어오는 현상 발생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en-US" altLang="ko-KR" dirty="0" err="1"/>
              <a:t>Realtoon</a:t>
            </a:r>
            <a:r>
              <a:rPr lang="ko-KR" altLang="en-US" dirty="0"/>
              <a:t>을 전부 제거하고 캐릭터 </a:t>
            </a:r>
            <a:r>
              <a:rPr lang="ko-KR" altLang="en-US" dirty="0" err="1"/>
              <a:t>프리팹만을</a:t>
            </a:r>
            <a:r>
              <a:rPr lang="ko-KR" altLang="en-US" dirty="0"/>
              <a:t> </a:t>
            </a:r>
            <a:r>
              <a:rPr lang="ko-KR" altLang="en-US" dirty="0" err="1"/>
              <a:t>남긴채</a:t>
            </a:r>
            <a:r>
              <a:rPr lang="ko-KR" altLang="en-US" dirty="0"/>
              <a:t> 다시 </a:t>
            </a:r>
            <a:r>
              <a:rPr lang="ko-KR" altLang="en-US" dirty="0" err="1"/>
              <a:t>에셋</a:t>
            </a:r>
            <a:r>
              <a:rPr lang="ko-KR" altLang="en-US" dirty="0"/>
              <a:t> 다운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쉐이더에서</a:t>
            </a:r>
            <a:r>
              <a:rPr lang="ko-KR" altLang="en-US" dirty="0"/>
              <a:t> </a:t>
            </a:r>
            <a:r>
              <a:rPr lang="ko-KR" altLang="en-US" dirty="0" err="1"/>
              <a:t>스펙큘러</a:t>
            </a:r>
            <a:r>
              <a:rPr lang="ko-KR" altLang="en-US" dirty="0"/>
              <a:t> 값이 출력되지 않는 이슈가 발생해 개발팀이 해결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완료 </a:t>
            </a:r>
          </a:p>
          <a:p>
            <a:endParaRPr lang="en-US" altLang="ko-KR" dirty="0"/>
          </a:p>
          <a:p>
            <a:r>
              <a:rPr lang="en-US" altLang="ko-KR" dirty="0" err="1"/>
              <a:t>Realtoon</a:t>
            </a:r>
            <a:r>
              <a:rPr lang="en-US" altLang="ko-KR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뿐만 아니라 </a:t>
            </a:r>
            <a:r>
              <a:rPr lang="en-US" altLang="ko-KR" dirty="0"/>
              <a:t>URP </a:t>
            </a:r>
            <a:r>
              <a:rPr lang="ko-KR" altLang="en-US" dirty="0"/>
              <a:t>모든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 dirty="0" err="1"/>
              <a:t>이식시</a:t>
            </a:r>
            <a:r>
              <a:rPr lang="ko-KR" altLang="en-US" dirty="0"/>
              <a:t> 적용 필요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AD107-93F5-4284-BB4A-2FDE80149CBA}"/>
              </a:ext>
            </a:extLst>
          </p:cNvPr>
          <p:cNvSpPr txBox="1"/>
          <p:nvPr/>
        </p:nvSpPr>
        <p:spPr>
          <a:xfrm>
            <a:off x="222954" y="2929355"/>
            <a:ext cx="11220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빌트인에서 </a:t>
            </a:r>
            <a:r>
              <a:rPr lang="ko-KR" altLang="en-US" b="1" dirty="0" err="1"/>
              <a:t>잘나오던</a:t>
            </a:r>
            <a:r>
              <a:rPr lang="ko-KR" altLang="en-US" b="1" dirty="0"/>
              <a:t> 동작이 </a:t>
            </a:r>
            <a:r>
              <a:rPr lang="en-US" altLang="ko-KR" b="1" dirty="0"/>
              <a:t>URP</a:t>
            </a:r>
            <a:r>
              <a:rPr lang="ko-KR" altLang="en-US" b="1" dirty="0"/>
              <a:t>로 이식하면서 스킨 </a:t>
            </a:r>
            <a:r>
              <a:rPr lang="ko-KR" altLang="en-US" b="1" dirty="0" err="1"/>
              <a:t>웨이트값이</a:t>
            </a:r>
            <a:r>
              <a:rPr lang="ko-KR" altLang="en-US" b="1" dirty="0"/>
              <a:t> 변경되어 </a:t>
            </a:r>
            <a:endParaRPr lang="en-US" altLang="ko-KR" b="1" dirty="0"/>
          </a:p>
          <a:p>
            <a:r>
              <a:rPr lang="ko-KR" altLang="en-US" b="1" dirty="0"/>
              <a:t>메시가 파고들거나 찢어지는 현상이 발생</a:t>
            </a:r>
            <a:endParaRPr lang="en-US" altLang="ko-KR" b="1" dirty="0"/>
          </a:p>
          <a:p>
            <a:r>
              <a:rPr lang="ko-KR" altLang="en-US" dirty="0"/>
              <a:t>처음에는 캐릭터 </a:t>
            </a:r>
            <a:r>
              <a:rPr lang="ko-KR" altLang="en-US" dirty="0" err="1"/>
              <a:t>노말값이</a:t>
            </a:r>
            <a:r>
              <a:rPr lang="ko-KR" altLang="en-US" dirty="0"/>
              <a:t> 문제인가 해서 맥스를 다시 열어 </a:t>
            </a:r>
            <a:r>
              <a:rPr lang="en-US" altLang="ko-KR" dirty="0"/>
              <a:t>(</a:t>
            </a:r>
            <a:r>
              <a:rPr lang="ko-KR" altLang="en-US" dirty="0" err="1"/>
              <a:t>연김에</a:t>
            </a:r>
            <a:r>
              <a:rPr lang="ko-KR" altLang="en-US" dirty="0"/>
              <a:t> </a:t>
            </a:r>
            <a:r>
              <a:rPr lang="ko-KR" altLang="en-US" dirty="0" err="1"/>
              <a:t>팔쪽</a:t>
            </a:r>
            <a:r>
              <a:rPr lang="ko-KR" altLang="en-US" dirty="0"/>
              <a:t> </a:t>
            </a:r>
            <a:r>
              <a:rPr lang="ko-KR" altLang="en-US" dirty="0" err="1"/>
              <a:t>노말값도</a:t>
            </a:r>
            <a:r>
              <a:rPr lang="ko-KR" altLang="en-US" dirty="0"/>
              <a:t> 수정</a:t>
            </a:r>
            <a:r>
              <a:rPr lang="en-US" altLang="ko-KR" dirty="0"/>
              <a:t>) </a:t>
            </a:r>
            <a:r>
              <a:rPr lang="ko-KR" altLang="en-US" dirty="0"/>
              <a:t>이것저것 시도하다 개발팀에서 설정한 </a:t>
            </a:r>
            <a:r>
              <a:rPr lang="en-US" altLang="ko-KR" dirty="0"/>
              <a:t>URP Project Setting</a:t>
            </a:r>
            <a:r>
              <a:rPr lang="ko-KR" altLang="en-US" dirty="0"/>
              <a:t>이 </a:t>
            </a:r>
            <a:r>
              <a:rPr lang="en-US" altLang="ko-KR" dirty="0"/>
              <a:t>Low</a:t>
            </a:r>
            <a:r>
              <a:rPr lang="ko-KR" altLang="en-US" dirty="0"/>
              <a:t>로 되어 있어서 </a:t>
            </a:r>
            <a:br>
              <a:rPr lang="ko-KR" altLang="en-US" dirty="0"/>
            </a:br>
            <a:r>
              <a:rPr lang="en-US" altLang="ko-KR" dirty="0"/>
              <a:t>Unity </a:t>
            </a:r>
            <a:r>
              <a:rPr lang="en-US" altLang="ko-KR" dirty="0" err="1"/>
              <a:t>ProjectSetting</a:t>
            </a:r>
            <a:r>
              <a:rPr lang="en-US" altLang="ko-KR" dirty="0"/>
              <a:t> -&gt; </a:t>
            </a:r>
            <a:r>
              <a:rPr lang="en-US" altLang="ko-KR" dirty="0" err="1"/>
              <a:t>Quailty</a:t>
            </a:r>
            <a:r>
              <a:rPr lang="ko-KR" altLang="en-US" dirty="0"/>
              <a:t>의 </a:t>
            </a:r>
            <a:r>
              <a:rPr lang="en-US" altLang="ko-KR" dirty="0"/>
              <a:t>Skin Weight </a:t>
            </a:r>
            <a:r>
              <a:rPr lang="ko-KR" altLang="en-US" dirty="0"/>
              <a:t>값을 </a:t>
            </a:r>
            <a:r>
              <a:rPr lang="en-US" altLang="ko-KR" dirty="0"/>
              <a:t>2bone</a:t>
            </a:r>
            <a:r>
              <a:rPr lang="ko-KR" altLang="en-US" dirty="0"/>
              <a:t>에서 </a:t>
            </a:r>
            <a:r>
              <a:rPr lang="en-US" altLang="ko-KR" dirty="0"/>
              <a:t>Unlimited </a:t>
            </a:r>
            <a:r>
              <a:rPr lang="ko-KR" altLang="en-US" dirty="0"/>
              <a:t>로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3396F9-5CCC-4A4C-AF06-20E7DD17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" y="4635289"/>
            <a:ext cx="10396326" cy="17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5EE7C-92D5-4892-B282-72393194529C}"/>
              </a:ext>
            </a:extLst>
          </p:cNvPr>
          <p:cNvSpPr txBox="1"/>
          <p:nvPr/>
        </p:nvSpPr>
        <p:spPr>
          <a:xfrm>
            <a:off x="315362" y="452673"/>
            <a:ext cx="11561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Android </a:t>
            </a:r>
            <a:r>
              <a:rPr lang="ko-KR" altLang="en-US" b="1" dirty="0"/>
              <a:t>빌드 시 </a:t>
            </a:r>
            <a:r>
              <a:rPr lang="en-US" altLang="ko-KR" b="1" dirty="0"/>
              <a:t>Smoothness </a:t>
            </a:r>
            <a:r>
              <a:rPr lang="ko-KR" altLang="en-US" b="1" dirty="0"/>
              <a:t>값 자동고정 이슈</a:t>
            </a:r>
          </a:p>
          <a:p>
            <a:endParaRPr lang="en-US" altLang="ko-KR" dirty="0"/>
          </a:p>
          <a:p>
            <a:r>
              <a:rPr lang="ko-KR" altLang="en-US" dirty="0"/>
              <a:t>개발팀에서 </a:t>
            </a:r>
            <a:r>
              <a:rPr lang="en-US" altLang="ko-KR" dirty="0"/>
              <a:t>VR</a:t>
            </a:r>
            <a:r>
              <a:rPr lang="ko-KR" altLang="en-US" dirty="0"/>
              <a:t>프로젝트이기 때문에 </a:t>
            </a:r>
            <a:r>
              <a:rPr lang="en-US" altLang="ko-KR" dirty="0"/>
              <a:t>PC =&gt; Android</a:t>
            </a:r>
            <a:r>
              <a:rPr lang="ko-KR" altLang="en-US" dirty="0"/>
              <a:t>로 셋팅을 변동함에 따라 </a:t>
            </a:r>
            <a:r>
              <a:rPr lang="ko-KR" altLang="en-US" dirty="0" err="1"/>
              <a:t>터레인</a:t>
            </a:r>
            <a:r>
              <a:rPr lang="ko-KR" altLang="en-US" dirty="0"/>
              <a:t> </a:t>
            </a:r>
            <a:r>
              <a:rPr lang="ko-KR" altLang="en-US" dirty="0" err="1"/>
              <a:t>텍스쳐에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Smoothness</a:t>
            </a:r>
            <a:r>
              <a:rPr lang="ko-KR" altLang="en-US" dirty="0"/>
              <a:t>값이 자동으로 </a:t>
            </a:r>
            <a:r>
              <a:rPr lang="en-US" altLang="ko-KR" dirty="0"/>
              <a:t>0.5</a:t>
            </a:r>
            <a:r>
              <a:rPr lang="ko-KR" altLang="en-US" dirty="0"/>
              <a:t>로 적용되는 이슈가 발생</a:t>
            </a:r>
          </a:p>
          <a:p>
            <a:r>
              <a:rPr lang="en-US" altLang="ko-KR" dirty="0"/>
              <a:t>Material </a:t>
            </a:r>
            <a:r>
              <a:rPr lang="ko-KR" altLang="en-US" dirty="0"/>
              <a:t>에는 </a:t>
            </a:r>
            <a:r>
              <a:rPr lang="en-US" altLang="ko-KR" dirty="0"/>
              <a:t>Smoothness</a:t>
            </a:r>
            <a:r>
              <a:rPr lang="ko-KR" altLang="en-US" dirty="0"/>
              <a:t>는 사라져 있고 </a:t>
            </a:r>
            <a:r>
              <a:rPr lang="en-US" altLang="ko-KR" dirty="0"/>
              <a:t>Smoothness</a:t>
            </a:r>
            <a:r>
              <a:rPr lang="ko-KR" altLang="en-US" dirty="0"/>
              <a:t>를 조절하려면</a:t>
            </a:r>
            <a:endParaRPr lang="en-US" altLang="ko-KR" dirty="0"/>
          </a:p>
          <a:p>
            <a:r>
              <a:rPr lang="en-US" altLang="ko-KR" dirty="0" err="1"/>
              <a:t>Diffusemap</a:t>
            </a:r>
            <a:r>
              <a:rPr lang="ko-KR" altLang="en-US" dirty="0"/>
              <a:t>의 </a:t>
            </a:r>
            <a:r>
              <a:rPr lang="en-US" altLang="ko-KR" dirty="0"/>
              <a:t>Alpha</a:t>
            </a:r>
            <a:r>
              <a:rPr lang="ko-KR" altLang="en-US" dirty="0"/>
              <a:t>에서 </a:t>
            </a:r>
            <a:r>
              <a:rPr lang="ko-KR" altLang="en-US" dirty="0" err="1"/>
              <a:t>조절해야한다고</a:t>
            </a:r>
            <a:r>
              <a:rPr lang="ko-KR" altLang="en-US" dirty="0"/>
              <a:t> </a:t>
            </a:r>
            <a:r>
              <a:rPr lang="ko-KR" altLang="en-US" dirty="0" err="1"/>
              <a:t>적혀있음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가지 해결 방법이 있는데 </a:t>
            </a:r>
            <a:r>
              <a:rPr lang="ko-KR" altLang="en-US" dirty="0" err="1"/>
              <a:t>텍스쳐</a:t>
            </a:r>
            <a:r>
              <a:rPr lang="ko-KR" altLang="en-US" dirty="0"/>
              <a:t> 압축방식을 </a:t>
            </a:r>
            <a:r>
              <a:rPr lang="en-US" altLang="ko-KR" dirty="0"/>
              <a:t>ACTS</a:t>
            </a:r>
            <a:r>
              <a:rPr lang="ko-KR" altLang="en-US" dirty="0"/>
              <a:t>를 </a:t>
            </a:r>
            <a:r>
              <a:rPr lang="en-US" altLang="ko-KR" dirty="0"/>
              <a:t>ETC2</a:t>
            </a:r>
            <a:r>
              <a:rPr lang="ko-KR" altLang="en-US" dirty="0"/>
              <a:t>등으로 변경하거나 </a:t>
            </a:r>
          </a:p>
          <a:p>
            <a:r>
              <a:rPr lang="ko-KR" altLang="en-US" dirty="0" err="1"/>
              <a:t>텍스쳐</a:t>
            </a:r>
            <a:r>
              <a:rPr lang="ko-KR" altLang="en-US" dirty="0"/>
              <a:t> 맵 자체에 알파를 제거하면 이슈가 해결되어 </a:t>
            </a:r>
          </a:p>
          <a:p>
            <a:r>
              <a:rPr lang="ko-KR" altLang="en-US" dirty="0"/>
              <a:t>개발팀 </a:t>
            </a:r>
            <a:r>
              <a:rPr lang="ko-KR" altLang="en-US" dirty="0" err="1"/>
              <a:t>건의시</a:t>
            </a:r>
            <a:r>
              <a:rPr lang="ko-KR" altLang="en-US" dirty="0"/>
              <a:t> </a:t>
            </a:r>
            <a:r>
              <a:rPr lang="en-US" altLang="ko-KR" dirty="0"/>
              <a:t>ETC2</a:t>
            </a:r>
            <a:r>
              <a:rPr lang="ko-KR" altLang="en-US" dirty="0"/>
              <a:t>는 사용 불가하다 하여 </a:t>
            </a:r>
            <a:r>
              <a:rPr lang="ko-KR" altLang="en-US" dirty="0" err="1"/>
              <a:t>텍스쳐에</a:t>
            </a:r>
            <a:r>
              <a:rPr lang="ko-KR" altLang="en-US" dirty="0"/>
              <a:t> 알파를 제거하여 해결</a:t>
            </a:r>
          </a:p>
        </p:txBody>
      </p:sp>
    </p:spTree>
    <p:extLst>
      <p:ext uri="{BB962C8B-B14F-4D97-AF65-F5344CB8AC3E}">
        <p14:creationId xmlns:p14="http://schemas.microsoft.com/office/powerpoint/2010/main" val="412910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532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Roboto</vt:lpstr>
      <vt:lpstr>맑은 고딕</vt:lpstr>
      <vt:lpstr>Arial</vt:lpstr>
      <vt:lpstr>Office 테마</vt:lpstr>
      <vt:lpstr>VR / URP 개발 이슈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/ URP 개발 이슈 정리</dc:title>
  <dc:creator>yhKim</dc:creator>
  <cp:lastModifiedBy>yhKim</cp:lastModifiedBy>
  <cp:revision>12</cp:revision>
  <dcterms:created xsi:type="dcterms:W3CDTF">2024-04-01T04:59:36Z</dcterms:created>
  <dcterms:modified xsi:type="dcterms:W3CDTF">2024-04-01T10:01:14Z</dcterms:modified>
</cp:coreProperties>
</file>