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71" r:id="rId2"/>
    <p:sldId id="295" r:id="rId3"/>
    <p:sldId id="672" r:id="rId4"/>
    <p:sldId id="674" r:id="rId5"/>
    <p:sldId id="306" r:id="rId6"/>
  </p:sldIdLst>
  <p:sldSz cx="11015663" cy="7775575"/>
  <p:notesSz cx="6797675" cy="9928225"/>
  <p:embeddedFontLst>
    <p:embeddedFont>
      <p:font typeface="넥슨Lv2고딕" panose="020B0600000101010101" charset="-127"/>
      <p:regular r:id="rId8"/>
    </p:embeddedFont>
    <p:embeddedFont>
      <p:font typeface="넥슨Lv2고딕 Bold" panose="020B0600000101010101" charset="-127"/>
      <p:bold r:id="rId9"/>
    </p:embeddedFont>
    <p:embeddedFont>
      <p:font typeface="넥슨Lv2고딕 Light" panose="020B0600000101010101" charset="-127"/>
      <p:regular r:id="rId10"/>
    </p:embeddedFont>
    <p:embeddedFont>
      <p:font typeface="Century" panose="02040604050505020304" pitchFamily="18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E1575DBD-06B8-47DE-B7CD-D8918DEA0856}">
          <p14:sldIdLst>
            <p14:sldId id="271"/>
            <p14:sldId id="295"/>
            <p14:sldId id="672"/>
            <p14:sldId id="67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mit" initials="h" lastIdx="1" clrIdx="0">
    <p:extLst>
      <p:ext uri="{19B8F6BF-5375-455C-9EA6-DF929625EA0E}">
        <p15:presenceInfo xmlns:p15="http://schemas.microsoft.com/office/powerpoint/2012/main" userId="22063df0e647f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244EBE"/>
    <a:srgbClr val="544BCF"/>
    <a:srgbClr val="4B3FB9"/>
    <a:srgbClr val="6D85FF"/>
    <a:srgbClr val="6768D7"/>
    <a:srgbClr val="8789FA"/>
    <a:srgbClr val="5F74F3"/>
    <a:srgbClr val="5959D5"/>
    <a:srgbClr val="295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3" autoAdjust="0"/>
  </p:normalViewPr>
  <p:slideViewPr>
    <p:cSldViewPr snapToGrid="0">
      <p:cViewPr varScale="1">
        <p:scale>
          <a:sx n="142" d="100"/>
          <a:sy n="142" d="100"/>
        </p:scale>
        <p:origin x="15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넥슨Lv2고딕" panose="00000500000000000000" pitchFamily="2" charset="-127"/>
                <a:ea typeface="넥슨Lv2고딕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넥슨Lv2고딕" panose="00000500000000000000" pitchFamily="2" charset="-127"/>
                <a:ea typeface="넥슨Lv2고딕" panose="00000500000000000000" pitchFamily="2" charset="-127"/>
              </a:defRPr>
            </a:lvl1pPr>
          </a:lstStyle>
          <a:p>
            <a:fld id="{7D1E2838-4A1C-4C88-9A1F-468AC2989C3D}" type="datetimeFigureOut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1241425"/>
            <a:ext cx="47434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넥슨Lv2고딕" panose="00000500000000000000" pitchFamily="2" charset="-127"/>
                <a:ea typeface="넥슨Lv2고딕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넥슨Lv2고딕" panose="00000500000000000000" pitchFamily="2" charset="-127"/>
                <a:ea typeface="넥슨Lv2고딕" panose="00000500000000000000" pitchFamily="2" charset="-127"/>
              </a:defRPr>
            </a:lvl1pPr>
          </a:lstStyle>
          <a:p>
            <a:fld id="{5B275AD3-83A4-4772-AA85-63D8B8BF58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3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넥슨Lv2고딕" panose="00000500000000000000" pitchFamily="2" charset="-127"/>
        <a:ea typeface="넥슨Lv2고딕" panose="000005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넥슨Lv2고딕" panose="00000500000000000000" pitchFamily="2" charset="-127"/>
        <a:ea typeface="넥슨Lv2고딕" panose="000005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넥슨Lv2고딕" panose="00000500000000000000" pitchFamily="2" charset="-127"/>
        <a:ea typeface="넥슨Lv2고딕" panose="000005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넥슨Lv2고딕" panose="00000500000000000000" pitchFamily="2" charset="-127"/>
        <a:ea typeface="넥슨Lv2고딕" panose="000005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넥슨Lv2고딕" panose="00000500000000000000" pitchFamily="2" charset="-127"/>
        <a:ea typeface="넥슨Lv2고딕" panose="000005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B35F77F-1DD9-4078-BB56-EA91721AD13D}"/>
              </a:ext>
            </a:extLst>
          </p:cNvPr>
          <p:cNvGrpSpPr/>
          <p:nvPr userDrawn="1"/>
        </p:nvGrpSpPr>
        <p:grpSpPr>
          <a:xfrm>
            <a:off x="-549170" y="0"/>
            <a:ext cx="11564129" cy="8127783"/>
            <a:chOff x="-549170" y="0"/>
            <a:chExt cx="11564129" cy="81277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4D15F8-E2E4-4011-96B4-0A522C1A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4" y="0"/>
              <a:ext cx="11014255" cy="7775575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16C65F28-7DD1-4247-AC50-65C97677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021" y="730854"/>
              <a:ext cx="1574965" cy="2154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77AE69-8B72-4523-BB02-DF01C0E1FD32}"/>
                </a:ext>
              </a:extLst>
            </p:cNvPr>
            <p:cNvSpPr txBox="1"/>
            <p:nvPr/>
          </p:nvSpPr>
          <p:spPr>
            <a:xfrm>
              <a:off x="1391103" y="653847"/>
              <a:ext cx="924877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넥슨Lv2고딕" panose="00000500000000000000" pitchFamily="2" charset="-127"/>
                  <a:ea typeface="넥슨Lv2고딕" panose="00000500000000000000" pitchFamily="2" charset="-127"/>
                </a:defRPr>
              </a:lvl1pPr>
            </a:lstStyle>
            <a:p>
              <a:pPr algn="r"/>
              <a:r>
                <a:rPr lang="ko-KR" altLang="en-US" sz="800" dirty="0"/>
                <a:t>COPYRIGHTS 2006~2021. Human IT </a:t>
              </a:r>
              <a:r>
                <a:rPr lang="ko-KR" altLang="en-US" sz="800" dirty="0" err="1"/>
                <a:t>Solution</a:t>
              </a:r>
              <a:r>
                <a:rPr lang="ko-KR" altLang="en-US" sz="800" dirty="0"/>
                <a:t> Co., </a:t>
              </a:r>
              <a:r>
                <a:rPr lang="ko-KR" altLang="en-US" sz="800" dirty="0" err="1"/>
                <a:t>Ltd</a:t>
              </a:r>
              <a:r>
                <a:rPr lang="ko-KR" altLang="en-US" sz="800" dirty="0"/>
                <a:t>  ALL RIGHTS RESERVED.</a:t>
              </a: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A32B8C6A-4B34-44AF-94DD-6928589F3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131"/>
            <a:stretch/>
          </p:blipFill>
          <p:spPr>
            <a:xfrm rot="10800000">
              <a:off x="-549170" y="3822264"/>
              <a:ext cx="7051570" cy="430551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E775559-6017-4799-829A-215811AF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129" r="6523"/>
          <a:stretch/>
        </p:blipFill>
        <p:spPr>
          <a:xfrm>
            <a:off x="561494" y="2330165"/>
            <a:ext cx="6652108" cy="912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699C61-D6FC-4468-97C4-1B685161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990" b="-1989"/>
          <a:stretch/>
        </p:blipFill>
        <p:spPr>
          <a:xfrm>
            <a:off x="629021" y="1801654"/>
            <a:ext cx="3688979" cy="5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96D55E-78FD-4FE6-85FA-C32A4F4E74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1015663" cy="777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0C334-0F7A-4864-9084-B85108C477C0}"/>
              </a:ext>
            </a:extLst>
          </p:cNvPr>
          <p:cNvSpPr txBox="1"/>
          <p:nvPr userDrawn="1"/>
        </p:nvSpPr>
        <p:spPr>
          <a:xfrm>
            <a:off x="629021" y="1209013"/>
            <a:ext cx="4377847" cy="38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AF6B5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스마트 헬스케어 솔루션  </a:t>
            </a:r>
            <a:r>
              <a:rPr lang="ko-KR" altLang="en-US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티온플러스</a:t>
            </a:r>
            <a:r>
              <a:rPr lang="en-US" altLang="ko-KR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&amp;</a:t>
            </a:r>
            <a:r>
              <a:rPr lang="ko-KR" altLang="en-US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팔팔케어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7647-185C-49FE-A313-6A6BB118ABDE}"/>
              </a:ext>
            </a:extLst>
          </p:cNvPr>
          <p:cNvSpPr txBox="1"/>
          <p:nvPr userDrawn="1"/>
        </p:nvSpPr>
        <p:spPr>
          <a:xfrm>
            <a:off x="629021" y="622967"/>
            <a:ext cx="2455224" cy="768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CONTENTS</a:t>
            </a:r>
            <a:endParaRPr lang="ko-KR" altLang="en-US" sz="3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140797A-5777-4F2E-B001-8D57446FCF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2068" y="7088711"/>
            <a:ext cx="1319657" cy="1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B58E9D-FE10-4F70-8876-01FE617F0081}"/>
              </a:ext>
            </a:extLst>
          </p:cNvPr>
          <p:cNvSpPr/>
          <p:nvPr userDrawn="1"/>
        </p:nvSpPr>
        <p:spPr>
          <a:xfrm>
            <a:off x="0" y="0"/>
            <a:ext cx="4305520" cy="7775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BE44CE-9555-41D8-9E7E-E7ACD1F9CDBB}"/>
              </a:ext>
            </a:extLst>
          </p:cNvPr>
          <p:cNvGrpSpPr/>
          <p:nvPr userDrawn="1"/>
        </p:nvGrpSpPr>
        <p:grpSpPr>
          <a:xfrm>
            <a:off x="876300" y="6804841"/>
            <a:ext cx="1306671" cy="246730"/>
            <a:chOff x="685910" y="3499668"/>
            <a:chExt cx="1619140" cy="305731"/>
          </a:xfrm>
        </p:grpSpPr>
        <p:grpSp>
          <p:nvGrpSpPr>
            <p:cNvPr id="10" name="그래픽 15">
              <a:extLst>
                <a:ext uri="{FF2B5EF4-FFF2-40B4-BE49-F238E27FC236}">
                  <a16:creationId xmlns:a16="http://schemas.microsoft.com/office/drawing/2014/main" id="{B5B1DA8B-A3A1-4475-857E-D8F65AAD8D04}"/>
                </a:ext>
              </a:extLst>
            </p:cNvPr>
            <p:cNvGrpSpPr/>
            <p:nvPr/>
          </p:nvGrpSpPr>
          <p:grpSpPr>
            <a:xfrm>
              <a:off x="1003451" y="3573351"/>
              <a:ext cx="1301599" cy="158438"/>
              <a:chOff x="7756054" y="869522"/>
              <a:chExt cx="1301599" cy="158438"/>
            </a:xfrm>
            <a:solidFill>
              <a:srgbClr val="FFFFFF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A1A22947-E545-4E2F-B393-39D56158B6D4}"/>
                  </a:ext>
                </a:extLst>
              </p:cNvPr>
              <p:cNvSpPr/>
              <p:nvPr/>
            </p:nvSpPr>
            <p:spPr>
              <a:xfrm>
                <a:off x="7756054" y="869522"/>
                <a:ext cx="146377" cy="156506"/>
              </a:xfrm>
              <a:custGeom>
                <a:avLst/>
                <a:gdLst>
                  <a:gd name="connsiteX0" fmla="*/ 146353 w 146377"/>
                  <a:gd name="connsiteY0" fmla="*/ 110075 h 156506"/>
                  <a:gd name="connsiteX1" fmla="*/ 112848 w 146377"/>
                  <a:gd name="connsiteY1" fmla="*/ 110075 h 156506"/>
                  <a:gd name="connsiteX2" fmla="*/ 112848 w 146377"/>
                  <a:gd name="connsiteY2" fmla="*/ 156506 h 156506"/>
                  <a:gd name="connsiteX3" fmla="*/ 87044 w 146377"/>
                  <a:gd name="connsiteY3" fmla="*/ 156506 h 156506"/>
                  <a:gd name="connsiteX4" fmla="*/ 87044 w 146377"/>
                  <a:gd name="connsiteY4" fmla="*/ 110075 h 156506"/>
                  <a:gd name="connsiteX5" fmla="*/ 59309 w 146377"/>
                  <a:gd name="connsiteY5" fmla="*/ 110075 h 156506"/>
                  <a:gd name="connsiteX6" fmla="*/ 59309 w 146377"/>
                  <a:gd name="connsiteY6" fmla="*/ 156506 h 156506"/>
                  <a:gd name="connsiteX7" fmla="*/ 33505 w 146377"/>
                  <a:gd name="connsiteY7" fmla="*/ 156506 h 156506"/>
                  <a:gd name="connsiteX8" fmla="*/ 33505 w 146377"/>
                  <a:gd name="connsiteY8" fmla="*/ 110075 h 156506"/>
                  <a:gd name="connsiteX9" fmla="*/ 0 w 146377"/>
                  <a:gd name="connsiteY9" fmla="*/ 110075 h 156506"/>
                  <a:gd name="connsiteX10" fmla="*/ 0 w 146377"/>
                  <a:gd name="connsiteY10" fmla="*/ 93359 h 156506"/>
                  <a:gd name="connsiteX11" fmla="*/ 146378 w 146377"/>
                  <a:gd name="connsiteY11" fmla="*/ 93359 h 156506"/>
                  <a:gd name="connsiteX12" fmla="*/ 146378 w 146377"/>
                  <a:gd name="connsiteY12" fmla="*/ 110075 h 156506"/>
                  <a:gd name="connsiteX13" fmla="*/ 134813 w 146377"/>
                  <a:gd name="connsiteY13" fmla="*/ 34545 h 156506"/>
                  <a:gd name="connsiteX14" fmla="*/ 113962 w 146377"/>
                  <a:gd name="connsiteY14" fmla="*/ 34545 h 156506"/>
                  <a:gd name="connsiteX15" fmla="*/ 118618 w 146377"/>
                  <a:gd name="connsiteY15" fmla="*/ 51261 h 156506"/>
                  <a:gd name="connsiteX16" fmla="*/ 107226 w 146377"/>
                  <a:gd name="connsiteY16" fmla="*/ 76173 h 156506"/>
                  <a:gd name="connsiteX17" fmla="*/ 73226 w 146377"/>
                  <a:gd name="connsiteY17" fmla="*/ 85484 h 156506"/>
                  <a:gd name="connsiteX18" fmla="*/ 39473 w 146377"/>
                  <a:gd name="connsiteY18" fmla="*/ 76322 h 156506"/>
                  <a:gd name="connsiteX19" fmla="*/ 27859 w 146377"/>
                  <a:gd name="connsiteY19" fmla="*/ 51261 h 156506"/>
                  <a:gd name="connsiteX20" fmla="*/ 32515 w 146377"/>
                  <a:gd name="connsiteY20" fmla="*/ 34545 h 156506"/>
                  <a:gd name="connsiteX21" fmla="*/ 11342 w 146377"/>
                  <a:gd name="connsiteY21" fmla="*/ 34545 h 156506"/>
                  <a:gd name="connsiteX22" fmla="*/ 11342 w 146377"/>
                  <a:gd name="connsiteY22" fmla="*/ 17681 h 156506"/>
                  <a:gd name="connsiteX23" fmla="*/ 60398 w 146377"/>
                  <a:gd name="connsiteY23" fmla="*/ 17681 h 156506"/>
                  <a:gd name="connsiteX24" fmla="*/ 60398 w 146377"/>
                  <a:gd name="connsiteY24" fmla="*/ 0 h 156506"/>
                  <a:gd name="connsiteX25" fmla="*/ 86227 w 146377"/>
                  <a:gd name="connsiteY25" fmla="*/ 0 h 156506"/>
                  <a:gd name="connsiteX26" fmla="*/ 86227 w 146377"/>
                  <a:gd name="connsiteY26" fmla="*/ 17681 h 156506"/>
                  <a:gd name="connsiteX27" fmla="*/ 134813 w 146377"/>
                  <a:gd name="connsiteY27" fmla="*/ 17681 h 156506"/>
                  <a:gd name="connsiteX28" fmla="*/ 134813 w 146377"/>
                  <a:gd name="connsiteY28" fmla="*/ 34545 h 156506"/>
                  <a:gd name="connsiteX29" fmla="*/ 92938 w 146377"/>
                  <a:gd name="connsiteY29" fmla="*/ 51905 h 156506"/>
                  <a:gd name="connsiteX30" fmla="*/ 87737 w 146377"/>
                  <a:gd name="connsiteY30" fmla="*/ 40266 h 156506"/>
                  <a:gd name="connsiteX31" fmla="*/ 73226 w 146377"/>
                  <a:gd name="connsiteY31" fmla="*/ 36006 h 156506"/>
                  <a:gd name="connsiteX32" fmla="*/ 58714 w 146377"/>
                  <a:gd name="connsiteY32" fmla="*/ 40266 h 156506"/>
                  <a:gd name="connsiteX33" fmla="*/ 53489 w 146377"/>
                  <a:gd name="connsiteY33" fmla="*/ 51905 h 156506"/>
                  <a:gd name="connsiteX34" fmla="*/ 58714 w 146377"/>
                  <a:gd name="connsiteY34" fmla="*/ 63544 h 156506"/>
                  <a:gd name="connsiteX35" fmla="*/ 73226 w 146377"/>
                  <a:gd name="connsiteY35" fmla="*/ 67803 h 156506"/>
                  <a:gd name="connsiteX36" fmla="*/ 87737 w 146377"/>
                  <a:gd name="connsiteY36" fmla="*/ 63544 h 156506"/>
                  <a:gd name="connsiteX37" fmla="*/ 92938 w 146377"/>
                  <a:gd name="connsiteY37" fmla="*/ 51905 h 15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6377" h="156506">
                    <a:moveTo>
                      <a:pt x="146353" y="110075"/>
                    </a:moveTo>
                    <a:lnTo>
                      <a:pt x="112848" y="110075"/>
                    </a:lnTo>
                    <a:lnTo>
                      <a:pt x="112848" y="156506"/>
                    </a:lnTo>
                    <a:lnTo>
                      <a:pt x="87044" y="156506"/>
                    </a:lnTo>
                    <a:lnTo>
                      <a:pt x="87044" y="110075"/>
                    </a:lnTo>
                    <a:lnTo>
                      <a:pt x="59309" y="110075"/>
                    </a:lnTo>
                    <a:lnTo>
                      <a:pt x="59309" y="156506"/>
                    </a:lnTo>
                    <a:lnTo>
                      <a:pt x="33505" y="156506"/>
                    </a:lnTo>
                    <a:lnTo>
                      <a:pt x="33505" y="110075"/>
                    </a:lnTo>
                    <a:lnTo>
                      <a:pt x="0" y="110075"/>
                    </a:lnTo>
                    <a:lnTo>
                      <a:pt x="0" y="93359"/>
                    </a:lnTo>
                    <a:lnTo>
                      <a:pt x="146378" y="93359"/>
                    </a:lnTo>
                    <a:lnTo>
                      <a:pt x="146378" y="110075"/>
                    </a:lnTo>
                    <a:close/>
                    <a:moveTo>
                      <a:pt x="134813" y="34545"/>
                    </a:moveTo>
                    <a:lnTo>
                      <a:pt x="113962" y="34545"/>
                    </a:lnTo>
                    <a:cubicBezTo>
                      <a:pt x="117058" y="39374"/>
                      <a:pt x="118618" y="44946"/>
                      <a:pt x="118618" y="51261"/>
                    </a:cubicBezTo>
                    <a:cubicBezTo>
                      <a:pt x="118618" y="61860"/>
                      <a:pt x="114829" y="70180"/>
                      <a:pt x="107226" y="76173"/>
                    </a:cubicBezTo>
                    <a:cubicBezTo>
                      <a:pt x="99327" y="82389"/>
                      <a:pt x="87985" y="85484"/>
                      <a:pt x="73226" y="85484"/>
                    </a:cubicBezTo>
                    <a:cubicBezTo>
                      <a:pt x="58492" y="85484"/>
                      <a:pt x="47224" y="82438"/>
                      <a:pt x="39473" y="76322"/>
                    </a:cubicBezTo>
                    <a:cubicBezTo>
                      <a:pt x="31722" y="70205"/>
                      <a:pt x="27859" y="61860"/>
                      <a:pt x="27859" y="51261"/>
                    </a:cubicBezTo>
                    <a:cubicBezTo>
                      <a:pt x="27859" y="44946"/>
                      <a:pt x="29394" y="39374"/>
                      <a:pt x="32515" y="34545"/>
                    </a:cubicBezTo>
                    <a:lnTo>
                      <a:pt x="11342" y="34545"/>
                    </a:lnTo>
                    <a:lnTo>
                      <a:pt x="11342" y="17681"/>
                    </a:lnTo>
                    <a:lnTo>
                      <a:pt x="60398" y="17681"/>
                    </a:lnTo>
                    <a:lnTo>
                      <a:pt x="60398" y="0"/>
                    </a:lnTo>
                    <a:lnTo>
                      <a:pt x="86227" y="0"/>
                    </a:lnTo>
                    <a:lnTo>
                      <a:pt x="86227" y="17681"/>
                    </a:lnTo>
                    <a:lnTo>
                      <a:pt x="134813" y="17681"/>
                    </a:lnTo>
                    <a:lnTo>
                      <a:pt x="134813" y="34545"/>
                    </a:lnTo>
                    <a:close/>
                    <a:moveTo>
                      <a:pt x="92938" y="51905"/>
                    </a:moveTo>
                    <a:cubicBezTo>
                      <a:pt x="92938" y="46977"/>
                      <a:pt x="91204" y="43089"/>
                      <a:pt x="87737" y="40266"/>
                    </a:cubicBezTo>
                    <a:cubicBezTo>
                      <a:pt x="84271" y="37418"/>
                      <a:pt x="79417" y="36006"/>
                      <a:pt x="73226" y="36006"/>
                    </a:cubicBezTo>
                    <a:cubicBezTo>
                      <a:pt x="67035" y="36006"/>
                      <a:pt x="62181" y="37443"/>
                      <a:pt x="58714" y="40266"/>
                    </a:cubicBezTo>
                    <a:cubicBezTo>
                      <a:pt x="55248" y="43114"/>
                      <a:pt x="53489" y="46977"/>
                      <a:pt x="53489" y="51905"/>
                    </a:cubicBezTo>
                    <a:cubicBezTo>
                      <a:pt x="53489" y="56833"/>
                      <a:pt x="55223" y="60721"/>
                      <a:pt x="58714" y="63544"/>
                    </a:cubicBezTo>
                    <a:cubicBezTo>
                      <a:pt x="62181" y="66391"/>
                      <a:pt x="67035" y="67803"/>
                      <a:pt x="73226" y="67803"/>
                    </a:cubicBezTo>
                    <a:cubicBezTo>
                      <a:pt x="79417" y="67803"/>
                      <a:pt x="84271" y="66391"/>
                      <a:pt x="87737" y="63544"/>
                    </a:cubicBezTo>
                    <a:cubicBezTo>
                      <a:pt x="91229" y="60721"/>
                      <a:pt x="92938" y="56833"/>
                      <a:pt x="92938" y="51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2345B7B8-8C62-4665-9AB1-EC769DC191C3}"/>
                  </a:ext>
                </a:extLst>
              </p:cNvPr>
              <p:cNvSpPr/>
              <p:nvPr/>
            </p:nvSpPr>
            <p:spPr>
              <a:xfrm>
                <a:off x="7927641" y="875787"/>
                <a:ext cx="134144" cy="147839"/>
              </a:xfrm>
              <a:custGeom>
                <a:avLst/>
                <a:gdLst>
                  <a:gd name="connsiteX0" fmla="*/ 129192 w 134144"/>
                  <a:gd name="connsiteY0" fmla="*/ 103339 h 147839"/>
                  <a:gd name="connsiteX1" fmla="*/ 103388 w 134144"/>
                  <a:gd name="connsiteY1" fmla="*/ 103339 h 147839"/>
                  <a:gd name="connsiteX2" fmla="*/ 103388 w 134144"/>
                  <a:gd name="connsiteY2" fmla="*/ 48859 h 147839"/>
                  <a:gd name="connsiteX3" fmla="*/ 79021 w 134144"/>
                  <a:gd name="connsiteY3" fmla="*/ 48859 h 147839"/>
                  <a:gd name="connsiteX4" fmla="*/ 77584 w 134144"/>
                  <a:gd name="connsiteY4" fmla="*/ 80680 h 147839"/>
                  <a:gd name="connsiteX5" fmla="*/ 13620 w 134144"/>
                  <a:gd name="connsiteY5" fmla="*/ 80680 h 147839"/>
                  <a:gd name="connsiteX6" fmla="*/ 0 w 134144"/>
                  <a:gd name="connsiteY6" fmla="*/ 68150 h 147839"/>
                  <a:gd name="connsiteX7" fmla="*/ 0 w 134144"/>
                  <a:gd name="connsiteY7" fmla="*/ 2080 h 147839"/>
                  <a:gd name="connsiteX8" fmla="*/ 67803 w 134144"/>
                  <a:gd name="connsiteY8" fmla="*/ 2080 h 147839"/>
                  <a:gd name="connsiteX9" fmla="*/ 80457 w 134144"/>
                  <a:gd name="connsiteY9" fmla="*/ 14462 h 147839"/>
                  <a:gd name="connsiteX10" fmla="*/ 79665 w 134144"/>
                  <a:gd name="connsiteY10" fmla="*/ 31970 h 147839"/>
                  <a:gd name="connsiteX11" fmla="*/ 103388 w 134144"/>
                  <a:gd name="connsiteY11" fmla="*/ 31970 h 147839"/>
                  <a:gd name="connsiteX12" fmla="*/ 103388 w 134144"/>
                  <a:gd name="connsiteY12" fmla="*/ 0 h 147839"/>
                  <a:gd name="connsiteX13" fmla="*/ 129192 w 134144"/>
                  <a:gd name="connsiteY13" fmla="*/ 0 h 147839"/>
                  <a:gd name="connsiteX14" fmla="*/ 129192 w 134144"/>
                  <a:gd name="connsiteY14" fmla="*/ 103339 h 147839"/>
                  <a:gd name="connsiteX15" fmla="*/ 134144 w 134144"/>
                  <a:gd name="connsiteY15" fmla="*/ 147839 h 147839"/>
                  <a:gd name="connsiteX16" fmla="*/ 34446 w 134144"/>
                  <a:gd name="connsiteY16" fmla="*/ 147839 h 147839"/>
                  <a:gd name="connsiteX17" fmla="*/ 22584 w 134144"/>
                  <a:gd name="connsiteY17" fmla="*/ 136275 h 147839"/>
                  <a:gd name="connsiteX18" fmla="*/ 22584 w 134144"/>
                  <a:gd name="connsiteY18" fmla="*/ 95761 h 147839"/>
                  <a:gd name="connsiteX19" fmla="*/ 48388 w 134144"/>
                  <a:gd name="connsiteY19" fmla="*/ 95761 h 147839"/>
                  <a:gd name="connsiteX20" fmla="*/ 48388 w 134144"/>
                  <a:gd name="connsiteY20" fmla="*/ 126790 h 147839"/>
                  <a:gd name="connsiteX21" fmla="*/ 53044 w 134144"/>
                  <a:gd name="connsiteY21" fmla="*/ 130802 h 147839"/>
                  <a:gd name="connsiteX22" fmla="*/ 134144 w 134144"/>
                  <a:gd name="connsiteY22" fmla="*/ 130802 h 147839"/>
                  <a:gd name="connsiteX23" fmla="*/ 134144 w 134144"/>
                  <a:gd name="connsiteY23" fmla="*/ 147839 h 147839"/>
                  <a:gd name="connsiteX24" fmla="*/ 54009 w 134144"/>
                  <a:gd name="connsiteY24" fmla="*/ 63643 h 147839"/>
                  <a:gd name="connsiteX25" fmla="*/ 54009 w 134144"/>
                  <a:gd name="connsiteY25" fmla="*/ 22188 h 147839"/>
                  <a:gd name="connsiteX26" fmla="*/ 50790 w 134144"/>
                  <a:gd name="connsiteY26" fmla="*/ 18969 h 147839"/>
                  <a:gd name="connsiteX27" fmla="*/ 25779 w 134144"/>
                  <a:gd name="connsiteY27" fmla="*/ 18969 h 147839"/>
                  <a:gd name="connsiteX28" fmla="*/ 25779 w 134144"/>
                  <a:gd name="connsiteY28" fmla="*/ 59780 h 147839"/>
                  <a:gd name="connsiteX29" fmla="*/ 29791 w 134144"/>
                  <a:gd name="connsiteY29" fmla="*/ 63643 h 147839"/>
                  <a:gd name="connsiteX30" fmla="*/ 54009 w 134144"/>
                  <a:gd name="connsiteY30" fmla="*/ 63643 h 14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4144" h="147839">
                    <a:moveTo>
                      <a:pt x="129192" y="103339"/>
                    </a:moveTo>
                    <a:lnTo>
                      <a:pt x="103388" y="103339"/>
                    </a:lnTo>
                    <a:lnTo>
                      <a:pt x="103388" y="48859"/>
                    </a:lnTo>
                    <a:lnTo>
                      <a:pt x="79021" y="48859"/>
                    </a:lnTo>
                    <a:lnTo>
                      <a:pt x="77584" y="80680"/>
                    </a:lnTo>
                    <a:lnTo>
                      <a:pt x="13620" y="80680"/>
                    </a:lnTo>
                    <a:cubicBezTo>
                      <a:pt x="4532" y="80680"/>
                      <a:pt x="0" y="76495"/>
                      <a:pt x="0" y="68150"/>
                    </a:cubicBezTo>
                    <a:lnTo>
                      <a:pt x="0" y="2080"/>
                    </a:lnTo>
                    <a:lnTo>
                      <a:pt x="67803" y="2080"/>
                    </a:lnTo>
                    <a:cubicBezTo>
                      <a:pt x="76569" y="2080"/>
                      <a:pt x="80779" y="6216"/>
                      <a:pt x="80457" y="14462"/>
                    </a:cubicBezTo>
                    <a:lnTo>
                      <a:pt x="79665" y="31970"/>
                    </a:lnTo>
                    <a:lnTo>
                      <a:pt x="103388" y="31970"/>
                    </a:lnTo>
                    <a:lnTo>
                      <a:pt x="103388" y="0"/>
                    </a:lnTo>
                    <a:lnTo>
                      <a:pt x="129192" y="0"/>
                    </a:lnTo>
                    <a:lnTo>
                      <a:pt x="129192" y="103339"/>
                    </a:lnTo>
                    <a:close/>
                    <a:moveTo>
                      <a:pt x="134144" y="147839"/>
                    </a:moveTo>
                    <a:lnTo>
                      <a:pt x="34446" y="147839"/>
                    </a:lnTo>
                    <a:cubicBezTo>
                      <a:pt x="26522" y="147839"/>
                      <a:pt x="22584" y="143976"/>
                      <a:pt x="22584" y="136275"/>
                    </a:cubicBezTo>
                    <a:lnTo>
                      <a:pt x="22584" y="95761"/>
                    </a:lnTo>
                    <a:lnTo>
                      <a:pt x="48388" y="95761"/>
                    </a:lnTo>
                    <a:lnTo>
                      <a:pt x="48388" y="126790"/>
                    </a:lnTo>
                    <a:cubicBezTo>
                      <a:pt x="48388" y="129465"/>
                      <a:pt x="49948" y="130802"/>
                      <a:pt x="53044" y="130802"/>
                    </a:cubicBezTo>
                    <a:lnTo>
                      <a:pt x="134144" y="130802"/>
                    </a:lnTo>
                    <a:lnTo>
                      <a:pt x="134144" y="147839"/>
                    </a:lnTo>
                    <a:close/>
                    <a:moveTo>
                      <a:pt x="54009" y="63643"/>
                    </a:moveTo>
                    <a:lnTo>
                      <a:pt x="54009" y="22188"/>
                    </a:lnTo>
                    <a:cubicBezTo>
                      <a:pt x="54009" y="20059"/>
                      <a:pt x="52945" y="18969"/>
                      <a:pt x="50790" y="18969"/>
                    </a:cubicBezTo>
                    <a:lnTo>
                      <a:pt x="25779" y="18969"/>
                    </a:lnTo>
                    <a:lnTo>
                      <a:pt x="25779" y="59780"/>
                    </a:lnTo>
                    <a:cubicBezTo>
                      <a:pt x="25779" y="62355"/>
                      <a:pt x="27116" y="63643"/>
                      <a:pt x="29791" y="63643"/>
                    </a:cubicBezTo>
                    <a:lnTo>
                      <a:pt x="54009" y="63643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6DE67A18-47CA-4F6B-A2F2-E1EDF6C8151E}"/>
                  </a:ext>
                </a:extLst>
              </p:cNvPr>
              <p:cNvSpPr/>
              <p:nvPr/>
            </p:nvSpPr>
            <p:spPr>
              <a:xfrm>
                <a:off x="8082017" y="875787"/>
                <a:ext cx="156332" cy="150265"/>
              </a:xfrm>
              <a:custGeom>
                <a:avLst/>
                <a:gdLst>
                  <a:gd name="connsiteX0" fmla="*/ 93656 w 156332"/>
                  <a:gd name="connsiteY0" fmla="*/ 46283 h 150265"/>
                  <a:gd name="connsiteX1" fmla="*/ 80977 w 156332"/>
                  <a:gd name="connsiteY1" fmla="*/ 79640 h 150265"/>
                  <a:gd name="connsiteX2" fmla="*/ 46828 w 156332"/>
                  <a:gd name="connsiteY2" fmla="*/ 91923 h 150265"/>
                  <a:gd name="connsiteX3" fmla="*/ 12753 w 156332"/>
                  <a:gd name="connsiteY3" fmla="*/ 79640 h 150265"/>
                  <a:gd name="connsiteX4" fmla="*/ 0 w 156332"/>
                  <a:gd name="connsiteY4" fmla="*/ 46283 h 150265"/>
                  <a:gd name="connsiteX5" fmla="*/ 12828 w 156332"/>
                  <a:gd name="connsiteY5" fmla="*/ 12951 h 150265"/>
                  <a:gd name="connsiteX6" fmla="*/ 46828 w 156332"/>
                  <a:gd name="connsiteY6" fmla="*/ 669 h 150265"/>
                  <a:gd name="connsiteX7" fmla="*/ 80977 w 156332"/>
                  <a:gd name="connsiteY7" fmla="*/ 12951 h 150265"/>
                  <a:gd name="connsiteX8" fmla="*/ 93656 w 156332"/>
                  <a:gd name="connsiteY8" fmla="*/ 46283 h 150265"/>
                  <a:gd name="connsiteX9" fmla="*/ 68645 w 156332"/>
                  <a:gd name="connsiteY9" fmla="*/ 46283 h 150265"/>
                  <a:gd name="connsiteX10" fmla="*/ 62553 w 156332"/>
                  <a:gd name="connsiteY10" fmla="*/ 27314 h 150265"/>
                  <a:gd name="connsiteX11" fmla="*/ 46853 w 156332"/>
                  <a:gd name="connsiteY11" fmla="*/ 20405 h 150265"/>
                  <a:gd name="connsiteX12" fmla="*/ 31153 w 156332"/>
                  <a:gd name="connsiteY12" fmla="*/ 27314 h 150265"/>
                  <a:gd name="connsiteX13" fmla="*/ 25061 w 156332"/>
                  <a:gd name="connsiteY13" fmla="*/ 46283 h 150265"/>
                  <a:gd name="connsiteX14" fmla="*/ 31153 w 156332"/>
                  <a:gd name="connsiteY14" fmla="*/ 65252 h 150265"/>
                  <a:gd name="connsiteX15" fmla="*/ 46853 w 156332"/>
                  <a:gd name="connsiteY15" fmla="*/ 72161 h 150265"/>
                  <a:gd name="connsiteX16" fmla="*/ 62553 w 156332"/>
                  <a:gd name="connsiteY16" fmla="*/ 65252 h 150265"/>
                  <a:gd name="connsiteX17" fmla="*/ 68645 w 156332"/>
                  <a:gd name="connsiteY17" fmla="*/ 46283 h 150265"/>
                  <a:gd name="connsiteX18" fmla="*/ 156333 w 156332"/>
                  <a:gd name="connsiteY18" fmla="*/ 58665 h 150265"/>
                  <a:gd name="connsiteX19" fmla="*/ 131495 w 156332"/>
                  <a:gd name="connsiteY19" fmla="*/ 58665 h 150265"/>
                  <a:gd name="connsiteX20" fmla="*/ 131495 w 156332"/>
                  <a:gd name="connsiteY20" fmla="*/ 150266 h 150265"/>
                  <a:gd name="connsiteX21" fmla="*/ 105691 w 156332"/>
                  <a:gd name="connsiteY21" fmla="*/ 150266 h 150265"/>
                  <a:gd name="connsiteX22" fmla="*/ 105691 w 156332"/>
                  <a:gd name="connsiteY22" fmla="*/ 0 h 150265"/>
                  <a:gd name="connsiteX23" fmla="*/ 131495 w 156332"/>
                  <a:gd name="connsiteY23" fmla="*/ 0 h 150265"/>
                  <a:gd name="connsiteX24" fmla="*/ 131495 w 156332"/>
                  <a:gd name="connsiteY24" fmla="*/ 41776 h 150265"/>
                  <a:gd name="connsiteX25" fmla="*/ 156333 w 156332"/>
                  <a:gd name="connsiteY25" fmla="*/ 41776 h 150265"/>
                  <a:gd name="connsiteX26" fmla="*/ 156333 w 156332"/>
                  <a:gd name="connsiteY26" fmla="*/ 58665 h 15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6332" h="150265">
                    <a:moveTo>
                      <a:pt x="93656" y="46283"/>
                    </a:moveTo>
                    <a:cubicBezTo>
                      <a:pt x="93656" y="60324"/>
                      <a:pt x="89421" y="71443"/>
                      <a:pt x="80977" y="79640"/>
                    </a:cubicBezTo>
                    <a:cubicBezTo>
                      <a:pt x="72533" y="87837"/>
                      <a:pt x="61141" y="91923"/>
                      <a:pt x="46828" y="91923"/>
                    </a:cubicBezTo>
                    <a:cubicBezTo>
                      <a:pt x="32614" y="91923"/>
                      <a:pt x="21247" y="87837"/>
                      <a:pt x="12753" y="79640"/>
                    </a:cubicBezTo>
                    <a:cubicBezTo>
                      <a:pt x="4259" y="71443"/>
                      <a:pt x="0" y="60324"/>
                      <a:pt x="0" y="46283"/>
                    </a:cubicBezTo>
                    <a:cubicBezTo>
                      <a:pt x="0" y="32242"/>
                      <a:pt x="4284" y="21123"/>
                      <a:pt x="12828" y="12951"/>
                    </a:cubicBezTo>
                    <a:cubicBezTo>
                      <a:pt x="21371" y="4755"/>
                      <a:pt x="32713" y="669"/>
                      <a:pt x="46828" y="669"/>
                    </a:cubicBezTo>
                    <a:cubicBezTo>
                      <a:pt x="61141" y="669"/>
                      <a:pt x="72533" y="4779"/>
                      <a:pt x="80977" y="12951"/>
                    </a:cubicBezTo>
                    <a:cubicBezTo>
                      <a:pt x="89421" y="21123"/>
                      <a:pt x="93656" y="32242"/>
                      <a:pt x="93656" y="46283"/>
                    </a:cubicBezTo>
                    <a:close/>
                    <a:moveTo>
                      <a:pt x="68645" y="46283"/>
                    </a:moveTo>
                    <a:cubicBezTo>
                      <a:pt x="68645" y="38260"/>
                      <a:pt x="66614" y="31920"/>
                      <a:pt x="62553" y="27314"/>
                    </a:cubicBezTo>
                    <a:cubicBezTo>
                      <a:pt x="58492" y="22708"/>
                      <a:pt x="53242" y="20405"/>
                      <a:pt x="46853" y="20405"/>
                    </a:cubicBezTo>
                    <a:cubicBezTo>
                      <a:pt x="40439" y="20405"/>
                      <a:pt x="35189" y="22708"/>
                      <a:pt x="31153" y="27314"/>
                    </a:cubicBezTo>
                    <a:cubicBezTo>
                      <a:pt x="27091" y="31920"/>
                      <a:pt x="25061" y="38235"/>
                      <a:pt x="25061" y="46283"/>
                    </a:cubicBezTo>
                    <a:cubicBezTo>
                      <a:pt x="25061" y="54332"/>
                      <a:pt x="27091" y="60646"/>
                      <a:pt x="31153" y="65252"/>
                    </a:cubicBezTo>
                    <a:cubicBezTo>
                      <a:pt x="35214" y="69858"/>
                      <a:pt x="40464" y="72161"/>
                      <a:pt x="46853" y="72161"/>
                    </a:cubicBezTo>
                    <a:cubicBezTo>
                      <a:pt x="53267" y="72161"/>
                      <a:pt x="58516" y="69858"/>
                      <a:pt x="62553" y="65252"/>
                    </a:cubicBezTo>
                    <a:cubicBezTo>
                      <a:pt x="66589" y="60646"/>
                      <a:pt x="68645" y="54307"/>
                      <a:pt x="68645" y="46283"/>
                    </a:cubicBezTo>
                    <a:close/>
                    <a:moveTo>
                      <a:pt x="156333" y="58665"/>
                    </a:moveTo>
                    <a:lnTo>
                      <a:pt x="131495" y="58665"/>
                    </a:lnTo>
                    <a:lnTo>
                      <a:pt x="131495" y="150266"/>
                    </a:lnTo>
                    <a:lnTo>
                      <a:pt x="105691" y="150266"/>
                    </a:lnTo>
                    <a:lnTo>
                      <a:pt x="105691" y="0"/>
                    </a:lnTo>
                    <a:lnTo>
                      <a:pt x="131495" y="0"/>
                    </a:lnTo>
                    <a:lnTo>
                      <a:pt x="131495" y="41776"/>
                    </a:lnTo>
                    <a:lnTo>
                      <a:pt x="156333" y="41776"/>
                    </a:lnTo>
                    <a:lnTo>
                      <a:pt x="156333" y="58665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3E0CC2B-99F0-4AE8-B353-41DAE4F27A3F}"/>
                  </a:ext>
                </a:extLst>
              </p:cNvPr>
              <p:cNvSpPr/>
              <p:nvPr/>
            </p:nvSpPr>
            <p:spPr>
              <a:xfrm>
                <a:off x="8257591" y="875787"/>
                <a:ext cx="136150" cy="150241"/>
              </a:xfrm>
              <a:custGeom>
                <a:avLst/>
                <a:gdLst>
                  <a:gd name="connsiteX0" fmla="*/ 94300 w 136150"/>
                  <a:gd name="connsiteY0" fmla="*/ 46283 h 150241"/>
                  <a:gd name="connsiteX1" fmla="*/ 81472 w 136150"/>
                  <a:gd name="connsiteY1" fmla="*/ 79640 h 150241"/>
                  <a:gd name="connsiteX2" fmla="*/ 47150 w 136150"/>
                  <a:gd name="connsiteY2" fmla="*/ 91923 h 150241"/>
                  <a:gd name="connsiteX3" fmla="*/ 12828 w 136150"/>
                  <a:gd name="connsiteY3" fmla="*/ 79640 h 150241"/>
                  <a:gd name="connsiteX4" fmla="*/ 0 w 136150"/>
                  <a:gd name="connsiteY4" fmla="*/ 46283 h 150241"/>
                  <a:gd name="connsiteX5" fmla="*/ 12902 w 136150"/>
                  <a:gd name="connsiteY5" fmla="*/ 13026 h 150241"/>
                  <a:gd name="connsiteX6" fmla="*/ 47125 w 136150"/>
                  <a:gd name="connsiteY6" fmla="*/ 644 h 150241"/>
                  <a:gd name="connsiteX7" fmla="*/ 81448 w 136150"/>
                  <a:gd name="connsiteY7" fmla="*/ 12927 h 150241"/>
                  <a:gd name="connsiteX8" fmla="*/ 94300 w 136150"/>
                  <a:gd name="connsiteY8" fmla="*/ 46283 h 150241"/>
                  <a:gd name="connsiteX9" fmla="*/ 68991 w 136150"/>
                  <a:gd name="connsiteY9" fmla="*/ 46283 h 150241"/>
                  <a:gd name="connsiteX10" fmla="*/ 62974 w 136150"/>
                  <a:gd name="connsiteY10" fmla="*/ 27314 h 150241"/>
                  <a:gd name="connsiteX11" fmla="*/ 47175 w 136150"/>
                  <a:gd name="connsiteY11" fmla="*/ 20405 h 150241"/>
                  <a:gd name="connsiteX12" fmla="*/ 31376 w 136150"/>
                  <a:gd name="connsiteY12" fmla="*/ 27314 h 150241"/>
                  <a:gd name="connsiteX13" fmla="*/ 25358 w 136150"/>
                  <a:gd name="connsiteY13" fmla="*/ 46283 h 150241"/>
                  <a:gd name="connsiteX14" fmla="*/ 31376 w 136150"/>
                  <a:gd name="connsiteY14" fmla="*/ 65252 h 150241"/>
                  <a:gd name="connsiteX15" fmla="*/ 47175 w 136150"/>
                  <a:gd name="connsiteY15" fmla="*/ 72161 h 150241"/>
                  <a:gd name="connsiteX16" fmla="*/ 62974 w 136150"/>
                  <a:gd name="connsiteY16" fmla="*/ 65252 h 150241"/>
                  <a:gd name="connsiteX17" fmla="*/ 68991 w 136150"/>
                  <a:gd name="connsiteY17" fmla="*/ 46283 h 150241"/>
                  <a:gd name="connsiteX18" fmla="*/ 136150 w 136150"/>
                  <a:gd name="connsiteY18" fmla="*/ 150241 h 150241"/>
                  <a:gd name="connsiteX19" fmla="*/ 110347 w 136150"/>
                  <a:gd name="connsiteY19" fmla="*/ 150241 h 150241"/>
                  <a:gd name="connsiteX20" fmla="*/ 110347 w 136150"/>
                  <a:gd name="connsiteY20" fmla="*/ 0 h 150241"/>
                  <a:gd name="connsiteX21" fmla="*/ 136150 w 136150"/>
                  <a:gd name="connsiteY21" fmla="*/ 0 h 150241"/>
                  <a:gd name="connsiteX22" fmla="*/ 136150 w 136150"/>
                  <a:gd name="connsiteY22" fmla="*/ 150241 h 150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6150" h="150241">
                    <a:moveTo>
                      <a:pt x="94300" y="46283"/>
                    </a:moveTo>
                    <a:cubicBezTo>
                      <a:pt x="94300" y="60324"/>
                      <a:pt x="90016" y="71443"/>
                      <a:pt x="81472" y="79640"/>
                    </a:cubicBezTo>
                    <a:cubicBezTo>
                      <a:pt x="72904" y="87837"/>
                      <a:pt x="61488" y="91923"/>
                      <a:pt x="47150" y="91923"/>
                    </a:cubicBezTo>
                    <a:cubicBezTo>
                      <a:pt x="32837" y="91923"/>
                      <a:pt x="21396" y="87837"/>
                      <a:pt x="12828" y="79640"/>
                    </a:cubicBezTo>
                    <a:cubicBezTo>
                      <a:pt x="4284" y="71443"/>
                      <a:pt x="0" y="60324"/>
                      <a:pt x="0" y="46283"/>
                    </a:cubicBezTo>
                    <a:cubicBezTo>
                      <a:pt x="0" y="32366"/>
                      <a:pt x="4309" y="21272"/>
                      <a:pt x="12902" y="13026"/>
                    </a:cubicBezTo>
                    <a:cubicBezTo>
                      <a:pt x="21495" y="4779"/>
                      <a:pt x="32911" y="644"/>
                      <a:pt x="47125" y="644"/>
                    </a:cubicBezTo>
                    <a:cubicBezTo>
                      <a:pt x="61438" y="644"/>
                      <a:pt x="72879" y="4755"/>
                      <a:pt x="81448" y="12927"/>
                    </a:cubicBezTo>
                    <a:cubicBezTo>
                      <a:pt x="90040" y="21123"/>
                      <a:pt x="94300" y="32242"/>
                      <a:pt x="94300" y="46283"/>
                    </a:cubicBezTo>
                    <a:close/>
                    <a:moveTo>
                      <a:pt x="68991" y="46283"/>
                    </a:moveTo>
                    <a:cubicBezTo>
                      <a:pt x="68991" y="38260"/>
                      <a:pt x="66986" y="31920"/>
                      <a:pt x="62974" y="27314"/>
                    </a:cubicBezTo>
                    <a:cubicBezTo>
                      <a:pt x="58962" y="22708"/>
                      <a:pt x="53687" y="20405"/>
                      <a:pt x="47175" y="20405"/>
                    </a:cubicBezTo>
                    <a:cubicBezTo>
                      <a:pt x="40662" y="20405"/>
                      <a:pt x="35387" y="22708"/>
                      <a:pt x="31376" y="27314"/>
                    </a:cubicBezTo>
                    <a:cubicBezTo>
                      <a:pt x="27364" y="31920"/>
                      <a:pt x="25358" y="38235"/>
                      <a:pt x="25358" y="46283"/>
                    </a:cubicBezTo>
                    <a:cubicBezTo>
                      <a:pt x="25358" y="54332"/>
                      <a:pt x="27364" y="60646"/>
                      <a:pt x="31376" y="65252"/>
                    </a:cubicBezTo>
                    <a:cubicBezTo>
                      <a:pt x="35387" y="69858"/>
                      <a:pt x="40637" y="72161"/>
                      <a:pt x="47175" y="72161"/>
                    </a:cubicBezTo>
                    <a:cubicBezTo>
                      <a:pt x="53687" y="72161"/>
                      <a:pt x="58962" y="69858"/>
                      <a:pt x="62974" y="65252"/>
                    </a:cubicBezTo>
                    <a:cubicBezTo>
                      <a:pt x="66986" y="60646"/>
                      <a:pt x="68991" y="54307"/>
                      <a:pt x="68991" y="46283"/>
                    </a:cubicBezTo>
                    <a:close/>
                    <a:moveTo>
                      <a:pt x="136150" y="150241"/>
                    </a:moveTo>
                    <a:lnTo>
                      <a:pt x="110347" y="150241"/>
                    </a:lnTo>
                    <a:lnTo>
                      <a:pt x="110347" y="0"/>
                    </a:lnTo>
                    <a:lnTo>
                      <a:pt x="136150" y="0"/>
                    </a:lnTo>
                    <a:lnTo>
                      <a:pt x="136150" y="150241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E7E848BC-078E-4D1B-92C1-F12A9DE0E398}"/>
                  </a:ext>
                </a:extLst>
              </p:cNvPr>
              <p:cNvSpPr/>
              <p:nvPr/>
            </p:nvSpPr>
            <p:spPr>
              <a:xfrm>
                <a:off x="8429723" y="875787"/>
                <a:ext cx="123000" cy="150241"/>
              </a:xfrm>
              <a:custGeom>
                <a:avLst/>
                <a:gdLst>
                  <a:gd name="connsiteX0" fmla="*/ 122951 w 123000"/>
                  <a:gd name="connsiteY0" fmla="*/ 150241 h 150241"/>
                  <a:gd name="connsiteX1" fmla="*/ 97148 w 123000"/>
                  <a:gd name="connsiteY1" fmla="*/ 150241 h 150241"/>
                  <a:gd name="connsiteX2" fmla="*/ 97148 w 123000"/>
                  <a:gd name="connsiteY2" fmla="*/ 100120 h 150241"/>
                  <a:gd name="connsiteX3" fmla="*/ 75826 w 123000"/>
                  <a:gd name="connsiteY3" fmla="*/ 109282 h 150241"/>
                  <a:gd name="connsiteX4" fmla="*/ 35585 w 123000"/>
                  <a:gd name="connsiteY4" fmla="*/ 112501 h 150241"/>
                  <a:gd name="connsiteX5" fmla="*/ 14833 w 123000"/>
                  <a:gd name="connsiteY5" fmla="*/ 111461 h 150241"/>
                  <a:gd name="connsiteX6" fmla="*/ 2897 w 123000"/>
                  <a:gd name="connsiteY6" fmla="*/ 105419 h 150241"/>
                  <a:gd name="connsiteX7" fmla="*/ 0 w 123000"/>
                  <a:gd name="connsiteY7" fmla="*/ 93037 h 150241"/>
                  <a:gd name="connsiteX8" fmla="*/ 0 w 123000"/>
                  <a:gd name="connsiteY8" fmla="*/ 2253 h 150241"/>
                  <a:gd name="connsiteX9" fmla="*/ 73746 w 123000"/>
                  <a:gd name="connsiteY9" fmla="*/ 2253 h 150241"/>
                  <a:gd name="connsiteX10" fmla="*/ 73746 w 123000"/>
                  <a:gd name="connsiteY10" fmla="*/ 19118 h 150241"/>
                  <a:gd name="connsiteX11" fmla="*/ 25804 w 123000"/>
                  <a:gd name="connsiteY11" fmla="*/ 19118 h 150241"/>
                  <a:gd name="connsiteX12" fmla="*/ 25804 w 123000"/>
                  <a:gd name="connsiteY12" fmla="*/ 45961 h 150241"/>
                  <a:gd name="connsiteX13" fmla="*/ 71666 w 123000"/>
                  <a:gd name="connsiteY13" fmla="*/ 45961 h 150241"/>
                  <a:gd name="connsiteX14" fmla="*/ 71666 w 123000"/>
                  <a:gd name="connsiteY14" fmla="*/ 62677 h 150241"/>
                  <a:gd name="connsiteX15" fmla="*/ 25804 w 123000"/>
                  <a:gd name="connsiteY15" fmla="*/ 62677 h 150241"/>
                  <a:gd name="connsiteX16" fmla="*/ 25804 w 123000"/>
                  <a:gd name="connsiteY16" fmla="*/ 88555 h 150241"/>
                  <a:gd name="connsiteX17" fmla="*/ 30137 w 123000"/>
                  <a:gd name="connsiteY17" fmla="*/ 94028 h 150241"/>
                  <a:gd name="connsiteX18" fmla="*/ 49874 w 123000"/>
                  <a:gd name="connsiteY18" fmla="*/ 94993 h 150241"/>
                  <a:gd name="connsiteX19" fmla="*/ 78179 w 123000"/>
                  <a:gd name="connsiteY19" fmla="*/ 92988 h 150241"/>
                  <a:gd name="connsiteX20" fmla="*/ 91576 w 123000"/>
                  <a:gd name="connsiteY20" fmla="*/ 88258 h 150241"/>
                  <a:gd name="connsiteX21" fmla="*/ 97197 w 123000"/>
                  <a:gd name="connsiteY21" fmla="*/ 76693 h 150241"/>
                  <a:gd name="connsiteX22" fmla="*/ 97197 w 123000"/>
                  <a:gd name="connsiteY22" fmla="*/ 0 h 150241"/>
                  <a:gd name="connsiteX23" fmla="*/ 123001 w 123000"/>
                  <a:gd name="connsiteY23" fmla="*/ 0 h 150241"/>
                  <a:gd name="connsiteX24" fmla="*/ 123001 w 123000"/>
                  <a:gd name="connsiteY24" fmla="*/ 150241 h 150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000" h="150241">
                    <a:moveTo>
                      <a:pt x="122951" y="150241"/>
                    </a:moveTo>
                    <a:lnTo>
                      <a:pt x="97148" y="150241"/>
                    </a:lnTo>
                    <a:lnTo>
                      <a:pt x="97148" y="100120"/>
                    </a:lnTo>
                    <a:cubicBezTo>
                      <a:pt x="93631" y="103760"/>
                      <a:pt x="86499" y="106806"/>
                      <a:pt x="75826" y="109282"/>
                    </a:cubicBezTo>
                    <a:cubicBezTo>
                      <a:pt x="66738" y="111437"/>
                      <a:pt x="53316" y="112501"/>
                      <a:pt x="35585" y="112501"/>
                    </a:cubicBezTo>
                    <a:cubicBezTo>
                      <a:pt x="27364" y="112501"/>
                      <a:pt x="20430" y="112155"/>
                      <a:pt x="14833" y="111461"/>
                    </a:cubicBezTo>
                    <a:cubicBezTo>
                      <a:pt x="9212" y="110768"/>
                      <a:pt x="5250" y="108762"/>
                      <a:pt x="2897" y="105419"/>
                    </a:cubicBezTo>
                    <a:cubicBezTo>
                      <a:pt x="966" y="102745"/>
                      <a:pt x="0" y="98634"/>
                      <a:pt x="0" y="93037"/>
                    </a:cubicBezTo>
                    <a:lnTo>
                      <a:pt x="0" y="2253"/>
                    </a:lnTo>
                    <a:lnTo>
                      <a:pt x="73746" y="2253"/>
                    </a:lnTo>
                    <a:lnTo>
                      <a:pt x="73746" y="19118"/>
                    </a:lnTo>
                    <a:lnTo>
                      <a:pt x="25804" y="19118"/>
                    </a:lnTo>
                    <a:lnTo>
                      <a:pt x="25804" y="45961"/>
                    </a:lnTo>
                    <a:lnTo>
                      <a:pt x="71666" y="45961"/>
                    </a:lnTo>
                    <a:lnTo>
                      <a:pt x="71666" y="62677"/>
                    </a:lnTo>
                    <a:lnTo>
                      <a:pt x="25804" y="62677"/>
                    </a:lnTo>
                    <a:lnTo>
                      <a:pt x="25804" y="88555"/>
                    </a:lnTo>
                    <a:cubicBezTo>
                      <a:pt x="25804" y="91774"/>
                      <a:pt x="27240" y="93582"/>
                      <a:pt x="30137" y="94028"/>
                    </a:cubicBezTo>
                    <a:cubicBezTo>
                      <a:pt x="35040" y="94672"/>
                      <a:pt x="41628" y="94993"/>
                      <a:pt x="49874" y="94993"/>
                    </a:cubicBezTo>
                    <a:cubicBezTo>
                      <a:pt x="62578" y="94993"/>
                      <a:pt x="72013" y="94325"/>
                      <a:pt x="78179" y="92988"/>
                    </a:cubicBezTo>
                    <a:cubicBezTo>
                      <a:pt x="84320" y="91650"/>
                      <a:pt x="88778" y="90066"/>
                      <a:pt x="91576" y="88258"/>
                    </a:cubicBezTo>
                    <a:cubicBezTo>
                      <a:pt x="95315" y="85583"/>
                      <a:pt x="97197" y="81720"/>
                      <a:pt x="97197" y="76693"/>
                    </a:cubicBezTo>
                    <a:lnTo>
                      <a:pt x="97197" y="0"/>
                    </a:lnTo>
                    <a:lnTo>
                      <a:pt x="123001" y="0"/>
                    </a:lnTo>
                    <a:lnTo>
                      <a:pt x="123001" y="150241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7251590-CF2C-4C93-BFAC-06AA0FA0E6AF}"/>
                  </a:ext>
                </a:extLst>
              </p:cNvPr>
              <p:cNvSpPr/>
              <p:nvPr/>
            </p:nvSpPr>
            <p:spPr>
              <a:xfrm>
                <a:off x="8583405" y="875168"/>
                <a:ext cx="146550" cy="152791"/>
              </a:xfrm>
              <a:custGeom>
                <a:avLst/>
                <a:gdLst>
                  <a:gd name="connsiteX0" fmla="*/ 146526 w 146550"/>
                  <a:gd name="connsiteY0" fmla="*/ 80482 h 152791"/>
                  <a:gd name="connsiteX1" fmla="*/ 0 w 146550"/>
                  <a:gd name="connsiteY1" fmla="*/ 80482 h 152791"/>
                  <a:gd name="connsiteX2" fmla="*/ 0 w 146550"/>
                  <a:gd name="connsiteY2" fmla="*/ 64732 h 152791"/>
                  <a:gd name="connsiteX3" fmla="*/ 60448 w 146550"/>
                  <a:gd name="connsiteY3" fmla="*/ 64732 h 152791"/>
                  <a:gd name="connsiteX4" fmla="*/ 60448 w 146550"/>
                  <a:gd name="connsiteY4" fmla="*/ 46580 h 152791"/>
                  <a:gd name="connsiteX5" fmla="*/ 86103 w 146550"/>
                  <a:gd name="connsiteY5" fmla="*/ 46580 h 152791"/>
                  <a:gd name="connsiteX6" fmla="*/ 86103 w 146550"/>
                  <a:gd name="connsiteY6" fmla="*/ 64732 h 152791"/>
                  <a:gd name="connsiteX7" fmla="*/ 146551 w 146550"/>
                  <a:gd name="connsiteY7" fmla="*/ 64732 h 152791"/>
                  <a:gd name="connsiteX8" fmla="*/ 146551 w 146550"/>
                  <a:gd name="connsiteY8" fmla="*/ 80482 h 152791"/>
                  <a:gd name="connsiteX9" fmla="*/ 135804 w 146550"/>
                  <a:gd name="connsiteY9" fmla="*/ 40315 h 152791"/>
                  <a:gd name="connsiteX10" fmla="*/ 130034 w 146550"/>
                  <a:gd name="connsiteY10" fmla="*/ 55916 h 152791"/>
                  <a:gd name="connsiteX11" fmla="*/ 96850 w 146550"/>
                  <a:gd name="connsiteY11" fmla="*/ 45788 h 152791"/>
                  <a:gd name="connsiteX12" fmla="*/ 73771 w 146550"/>
                  <a:gd name="connsiteY12" fmla="*/ 27463 h 152791"/>
                  <a:gd name="connsiteX13" fmla="*/ 52524 w 146550"/>
                  <a:gd name="connsiteY13" fmla="*/ 45218 h 152791"/>
                  <a:gd name="connsiteX14" fmla="*/ 17335 w 146550"/>
                  <a:gd name="connsiteY14" fmla="*/ 55916 h 152791"/>
                  <a:gd name="connsiteX15" fmla="*/ 11243 w 146550"/>
                  <a:gd name="connsiteY15" fmla="*/ 40167 h 152791"/>
                  <a:gd name="connsiteX16" fmla="*/ 59977 w 146550"/>
                  <a:gd name="connsiteY16" fmla="*/ 1436 h 152791"/>
                  <a:gd name="connsiteX17" fmla="*/ 59977 w 146550"/>
                  <a:gd name="connsiteY17" fmla="*/ 0 h 152791"/>
                  <a:gd name="connsiteX18" fmla="*/ 86425 w 146550"/>
                  <a:gd name="connsiteY18" fmla="*/ 0 h 152791"/>
                  <a:gd name="connsiteX19" fmla="*/ 86425 w 146550"/>
                  <a:gd name="connsiteY19" fmla="*/ 1610 h 152791"/>
                  <a:gd name="connsiteX20" fmla="*/ 99079 w 146550"/>
                  <a:gd name="connsiteY20" fmla="*/ 25878 h 152791"/>
                  <a:gd name="connsiteX21" fmla="*/ 135804 w 146550"/>
                  <a:gd name="connsiteY21" fmla="*/ 40315 h 152791"/>
                  <a:gd name="connsiteX22" fmla="*/ 129860 w 146550"/>
                  <a:gd name="connsiteY22" fmla="*/ 152792 h 152791"/>
                  <a:gd name="connsiteX23" fmla="*/ 34149 w 146550"/>
                  <a:gd name="connsiteY23" fmla="*/ 152792 h 152791"/>
                  <a:gd name="connsiteX24" fmla="*/ 22857 w 146550"/>
                  <a:gd name="connsiteY24" fmla="*/ 149573 h 152791"/>
                  <a:gd name="connsiteX25" fmla="*/ 19563 w 146550"/>
                  <a:gd name="connsiteY25" fmla="*/ 139444 h 152791"/>
                  <a:gd name="connsiteX26" fmla="*/ 19563 w 146550"/>
                  <a:gd name="connsiteY26" fmla="*/ 113096 h 152791"/>
                  <a:gd name="connsiteX27" fmla="*/ 101481 w 146550"/>
                  <a:gd name="connsiteY27" fmla="*/ 113096 h 152791"/>
                  <a:gd name="connsiteX28" fmla="*/ 101481 w 146550"/>
                  <a:gd name="connsiteY28" fmla="*/ 107152 h 152791"/>
                  <a:gd name="connsiteX29" fmla="*/ 98609 w 146550"/>
                  <a:gd name="connsiteY29" fmla="*/ 104428 h 152791"/>
                  <a:gd name="connsiteX30" fmla="*/ 19563 w 146550"/>
                  <a:gd name="connsiteY30" fmla="*/ 104428 h 152791"/>
                  <a:gd name="connsiteX31" fmla="*/ 19563 w 146550"/>
                  <a:gd name="connsiteY31" fmla="*/ 88827 h 152791"/>
                  <a:gd name="connsiteX32" fmla="*/ 118642 w 146550"/>
                  <a:gd name="connsiteY32" fmla="*/ 88827 h 152791"/>
                  <a:gd name="connsiteX33" fmla="*/ 127458 w 146550"/>
                  <a:gd name="connsiteY33" fmla="*/ 97668 h 152791"/>
                  <a:gd name="connsiteX34" fmla="*/ 125527 w 146550"/>
                  <a:gd name="connsiteY34" fmla="*/ 128053 h 152791"/>
                  <a:gd name="connsiteX35" fmla="*/ 45516 w 146550"/>
                  <a:gd name="connsiteY35" fmla="*/ 128053 h 152791"/>
                  <a:gd name="connsiteX36" fmla="*/ 45516 w 146550"/>
                  <a:gd name="connsiteY36" fmla="*/ 134318 h 152791"/>
                  <a:gd name="connsiteX37" fmla="*/ 48561 w 146550"/>
                  <a:gd name="connsiteY37" fmla="*/ 137216 h 152791"/>
                  <a:gd name="connsiteX38" fmla="*/ 129860 w 146550"/>
                  <a:gd name="connsiteY38" fmla="*/ 137216 h 152791"/>
                  <a:gd name="connsiteX39" fmla="*/ 129860 w 146550"/>
                  <a:gd name="connsiteY39" fmla="*/ 152792 h 15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46550" h="152791">
                    <a:moveTo>
                      <a:pt x="146526" y="80482"/>
                    </a:moveTo>
                    <a:lnTo>
                      <a:pt x="0" y="80482"/>
                    </a:lnTo>
                    <a:lnTo>
                      <a:pt x="0" y="64732"/>
                    </a:lnTo>
                    <a:lnTo>
                      <a:pt x="60448" y="64732"/>
                    </a:lnTo>
                    <a:lnTo>
                      <a:pt x="60448" y="46580"/>
                    </a:lnTo>
                    <a:lnTo>
                      <a:pt x="86103" y="46580"/>
                    </a:lnTo>
                    <a:lnTo>
                      <a:pt x="86103" y="64732"/>
                    </a:lnTo>
                    <a:lnTo>
                      <a:pt x="146551" y="64732"/>
                    </a:lnTo>
                    <a:lnTo>
                      <a:pt x="146551" y="80482"/>
                    </a:lnTo>
                    <a:close/>
                    <a:moveTo>
                      <a:pt x="135804" y="40315"/>
                    </a:moveTo>
                    <a:lnTo>
                      <a:pt x="130034" y="55916"/>
                    </a:lnTo>
                    <a:cubicBezTo>
                      <a:pt x="118915" y="54629"/>
                      <a:pt x="107845" y="51261"/>
                      <a:pt x="96850" y="45788"/>
                    </a:cubicBezTo>
                    <a:cubicBezTo>
                      <a:pt x="85410" y="40117"/>
                      <a:pt x="77708" y="34001"/>
                      <a:pt x="73771" y="27463"/>
                    </a:cubicBezTo>
                    <a:cubicBezTo>
                      <a:pt x="70031" y="34100"/>
                      <a:pt x="62949" y="40018"/>
                      <a:pt x="52524" y="45218"/>
                    </a:cubicBezTo>
                    <a:cubicBezTo>
                      <a:pt x="42098" y="50419"/>
                      <a:pt x="30360" y="53985"/>
                      <a:pt x="17335" y="55916"/>
                    </a:cubicBezTo>
                    <a:lnTo>
                      <a:pt x="11243" y="40167"/>
                    </a:lnTo>
                    <a:cubicBezTo>
                      <a:pt x="43733" y="34050"/>
                      <a:pt x="59977" y="21148"/>
                      <a:pt x="59977" y="1436"/>
                    </a:cubicBezTo>
                    <a:lnTo>
                      <a:pt x="59977" y="0"/>
                    </a:lnTo>
                    <a:lnTo>
                      <a:pt x="86425" y="0"/>
                    </a:lnTo>
                    <a:lnTo>
                      <a:pt x="86425" y="1610"/>
                    </a:lnTo>
                    <a:cubicBezTo>
                      <a:pt x="86425" y="11144"/>
                      <a:pt x="90635" y="19241"/>
                      <a:pt x="99079" y="25878"/>
                    </a:cubicBezTo>
                    <a:cubicBezTo>
                      <a:pt x="107524" y="32490"/>
                      <a:pt x="119757" y="37319"/>
                      <a:pt x="135804" y="40315"/>
                    </a:cubicBezTo>
                    <a:close/>
                    <a:moveTo>
                      <a:pt x="129860" y="152792"/>
                    </a:moveTo>
                    <a:lnTo>
                      <a:pt x="34149" y="152792"/>
                    </a:lnTo>
                    <a:cubicBezTo>
                      <a:pt x="28800" y="152792"/>
                      <a:pt x="25036" y="151727"/>
                      <a:pt x="22857" y="149573"/>
                    </a:cubicBezTo>
                    <a:cubicBezTo>
                      <a:pt x="20653" y="147418"/>
                      <a:pt x="19563" y="144050"/>
                      <a:pt x="19563" y="139444"/>
                    </a:cubicBezTo>
                    <a:lnTo>
                      <a:pt x="19563" y="113096"/>
                    </a:lnTo>
                    <a:lnTo>
                      <a:pt x="101481" y="113096"/>
                    </a:lnTo>
                    <a:lnTo>
                      <a:pt x="101481" y="107152"/>
                    </a:lnTo>
                    <a:cubicBezTo>
                      <a:pt x="101481" y="105345"/>
                      <a:pt x="100515" y="104428"/>
                      <a:pt x="98609" y="104428"/>
                    </a:cubicBezTo>
                    <a:lnTo>
                      <a:pt x="19563" y="104428"/>
                    </a:lnTo>
                    <a:lnTo>
                      <a:pt x="19563" y="88827"/>
                    </a:lnTo>
                    <a:lnTo>
                      <a:pt x="118642" y="88827"/>
                    </a:lnTo>
                    <a:cubicBezTo>
                      <a:pt x="124833" y="88827"/>
                      <a:pt x="127780" y="91774"/>
                      <a:pt x="127458" y="97668"/>
                    </a:cubicBezTo>
                    <a:lnTo>
                      <a:pt x="125527" y="128053"/>
                    </a:lnTo>
                    <a:lnTo>
                      <a:pt x="45516" y="128053"/>
                    </a:lnTo>
                    <a:lnTo>
                      <a:pt x="45516" y="134318"/>
                    </a:lnTo>
                    <a:cubicBezTo>
                      <a:pt x="45516" y="136250"/>
                      <a:pt x="46531" y="137216"/>
                      <a:pt x="48561" y="137216"/>
                    </a:cubicBezTo>
                    <a:lnTo>
                      <a:pt x="129860" y="137216"/>
                    </a:lnTo>
                    <a:lnTo>
                      <a:pt x="129860" y="152792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D1E7163F-663A-4DAD-AA21-56BC692C7FF4}"/>
                  </a:ext>
                </a:extLst>
              </p:cNvPr>
              <p:cNvSpPr/>
              <p:nvPr/>
            </p:nvSpPr>
            <p:spPr>
              <a:xfrm>
                <a:off x="8748925" y="876579"/>
                <a:ext cx="146526" cy="149448"/>
              </a:xfrm>
              <a:custGeom>
                <a:avLst/>
                <a:gdLst>
                  <a:gd name="connsiteX0" fmla="*/ 146526 w 146526"/>
                  <a:gd name="connsiteY0" fmla="*/ 103165 h 149448"/>
                  <a:gd name="connsiteX1" fmla="*/ 86078 w 146526"/>
                  <a:gd name="connsiteY1" fmla="*/ 103165 h 149448"/>
                  <a:gd name="connsiteX2" fmla="*/ 86078 w 146526"/>
                  <a:gd name="connsiteY2" fmla="*/ 149449 h 149448"/>
                  <a:gd name="connsiteX3" fmla="*/ 60275 w 146526"/>
                  <a:gd name="connsiteY3" fmla="*/ 149449 h 149448"/>
                  <a:gd name="connsiteX4" fmla="*/ 60275 w 146526"/>
                  <a:gd name="connsiteY4" fmla="*/ 103165 h 149448"/>
                  <a:gd name="connsiteX5" fmla="*/ 0 w 146526"/>
                  <a:gd name="connsiteY5" fmla="*/ 103165 h 149448"/>
                  <a:gd name="connsiteX6" fmla="*/ 0 w 146526"/>
                  <a:gd name="connsiteY6" fmla="*/ 86450 h 149448"/>
                  <a:gd name="connsiteX7" fmla="*/ 146526 w 146526"/>
                  <a:gd name="connsiteY7" fmla="*/ 86450 h 149448"/>
                  <a:gd name="connsiteX8" fmla="*/ 146526 w 146526"/>
                  <a:gd name="connsiteY8" fmla="*/ 103165 h 149448"/>
                  <a:gd name="connsiteX9" fmla="*/ 130158 w 146526"/>
                  <a:gd name="connsiteY9" fmla="*/ 73449 h 149448"/>
                  <a:gd name="connsiteX10" fmla="*/ 32515 w 146526"/>
                  <a:gd name="connsiteY10" fmla="*/ 73449 h 149448"/>
                  <a:gd name="connsiteX11" fmla="*/ 21544 w 146526"/>
                  <a:gd name="connsiteY11" fmla="*/ 70304 h 149448"/>
                  <a:gd name="connsiteX12" fmla="*/ 18424 w 146526"/>
                  <a:gd name="connsiteY12" fmla="*/ 60101 h 149448"/>
                  <a:gd name="connsiteX13" fmla="*/ 18424 w 146526"/>
                  <a:gd name="connsiteY13" fmla="*/ 27810 h 149448"/>
                  <a:gd name="connsiteX14" fmla="*/ 102274 w 146526"/>
                  <a:gd name="connsiteY14" fmla="*/ 27810 h 149448"/>
                  <a:gd name="connsiteX15" fmla="*/ 102274 w 146526"/>
                  <a:gd name="connsiteY15" fmla="*/ 20083 h 149448"/>
                  <a:gd name="connsiteX16" fmla="*/ 98757 w 146526"/>
                  <a:gd name="connsiteY16" fmla="*/ 16715 h 149448"/>
                  <a:gd name="connsiteX17" fmla="*/ 18746 w 146526"/>
                  <a:gd name="connsiteY17" fmla="*/ 16715 h 149448"/>
                  <a:gd name="connsiteX18" fmla="*/ 18746 w 146526"/>
                  <a:gd name="connsiteY18" fmla="*/ 0 h 149448"/>
                  <a:gd name="connsiteX19" fmla="*/ 118469 w 146526"/>
                  <a:gd name="connsiteY19" fmla="*/ 0 h 149448"/>
                  <a:gd name="connsiteX20" fmla="*/ 128895 w 146526"/>
                  <a:gd name="connsiteY20" fmla="*/ 11565 h 149448"/>
                  <a:gd name="connsiteX21" fmla="*/ 125997 w 146526"/>
                  <a:gd name="connsiteY21" fmla="*/ 44500 h 149448"/>
                  <a:gd name="connsiteX22" fmla="*/ 44228 w 146526"/>
                  <a:gd name="connsiteY22" fmla="*/ 44500 h 149448"/>
                  <a:gd name="connsiteX23" fmla="*/ 44228 w 146526"/>
                  <a:gd name="connsiteY23" fmla="*/ 52697 h 149448"/>
                  <a:gd name="connsiteX24" fmla="*/ 48561 w 146526"/>
                  <a:gd name="connsiteY24" fmla="*/ 56709 h 149448"/>
                  <a:gd name="connsiteX25" fmla="*/ 130158 w 146526"/>
                  <a:gd name="connsiteY25" fmla="*/ 56709 h 149448"/>
                  <a:gd name="connsiteX26" fmla="*/ 130158 w 146526"/>
                  <a:gd name="connsiteY26" fmla="*/ 73449 h 14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6526" h="149448">
                    <a:moveTo>
                      <a:pt x="146526" y="103165"/>
                    </a:moveTo>
                    <a:lnTo>
                      <a:pt x="86078" y="103165"/>
                    </a:lnTo>
                    <a:lnTo>
                      <a:pt x="86078" y="149449"/>
                    </a:lnTo>
                    <a:lnTo>
                      <a:pt x="60275" y="149449"/>
                    </a:lnTo>
                    <a:lnTo>
                      <a:pt x="60275" y="103165"/>
                    </a:lnTo>
                    <a:lnTo>
                      <a:pt x="0" y="103165"/>
                    </a:lnTo>
                    <a:lnTo>
                      <a:pt x="0" y="86450"/>
                    </a:lnTo>
                    <a:lnTo>
                      <a:pt x="146526" y="86450"/>
                    </a:lnTo>
                    <a:lnTo>
                      <a:pt x="146526" y="103165"/>
                    </a:lnTo>
                    <a:close/>
                    <a:moveTo>
                      <a:pt x="130158" y="73449"/>
                    </a:moveTo>
                    <a:lnTo>
                      <a:pt x="32515" y="73449"/>
                    </a:lnTo>
                    <a:cubicBezTo>
                      <a:pt x="27289" y="73449"/>
                      <a:pt x="23624" y="72409"/>
                      <a:pt x="21544" y="70304"/>
                    </a:cubicBezTo>
                    <a:cubicBezTo>
                      <a:pt x="19464" y="68224"/>
                      <a:pt x="18424" y="64831"/>
                      <a:pt x="18424" y="60101"/>
                    </a:cubicBezTo>
                    <a:lnTo>
                      <a:pt x="18424" y="27810"/>
                    </a:lnTo>
                    <a:lnTo>
                      <a:pt x="102274" y="27810"/>
                    </a:lnTo>
                    <a:lnTo>
                      <a:pt x="102274" y="20083"/>
                    </a:lnTo>
                    <a:cubicBezTo>
                      <a:pt x="102274" y="17830"/>
                      <a:pt x="101110" y="16715"/>
                      <a:pt x="98757" y="16715"/>
                    </a:cubicBezTo>
                    <a:lnTo>
                      <a:pt x="18746" y="16715"/>
                    </a:lnTo>
                    <a:lnTo>
                      <a:pt x="18746" y="0"/>
                    </a:lnTo>
                    <a:lnTo>
                      <a:pt x="118469" y="0"/>
                    </a:lnTo>
                    <a:cubicBezTo>
                      <a:pt x="126171" y="0"/>
                      <a:pt x="129637" y="3863"/>
                      <a:pt x="128895" y="11565"/>
                    </a:cubicBezTo>
                    <a:lnTo>
                      <a:pt x="125997" y="44500"/>
                    </a:lnTo>
                    <a:lnTo>
                      <a:pt x="44228" y="44500"/>
                    </a:lnTo>
                    <a:lnTo>
                      <a:pt x="44228" y="52697"/>
                    </a:lnTo>
                    <a:cubicBezTo>
                      <a:pt x="44228" y="55372"/>
                      <a:pt x="45664" y="56709"/>
                      <a:pt x="48561" y="56709"/>
                    </a:cubicBezTo>
                    <a:lnTo>
                      <a:pt x="130158" y="56709"/>
                    </a:lnTo>
                    <a:lnTo>
                      <a:pt x="130158" y="73449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84F09D2-800C-493E-94A4-7DBC57865389}"/>
                  </a:ext>
                </a:extLst>
              </p:cNvPr>
              <p:cNvSpPr/>
              <p:nvPr/>
            </p:nvSpPr>
            <p:spPr>
              <a:xfrm>
                <a:off x="8917689" y="875787"/>
                <a:ext cx="139963" cy="147839"/>
              </a:xfrm>
              <a:custGeom>
                <a:avLst/>
                <a:gdLst>
                  <a:gd name="connsiteX0" fmla="*/ 93953 w 139963"/>
                  <a:gd name="connsiteY0" fmla="*/ 74242 h 147839"/>
                  <a:gd name="connsiteX1" fmla="*/ 84023 w 139963"/>
                  <a:gd name="connsiteY1" fmla="*/ 88704 h 147839"/>
                  <a:gd name="connsiteX2" fmla="*/ 62454 w 139963"/>
                  <a:gd name="connsiteY2" fmla="*/ 74638 h 147839"/>
                  <a:gd name="connsiteX3" fmla="*/ 47794 w 139963"/>
                  <a:gd name="connsiteY3" fmla="*/ 54951 h 147839"/>
                  <a:gd name="connsiteX4" fmla="*/ 34000 w 139963"/>
                  <a:gd name="connsiteY4" fmla="*/ 74638 h 147839"/>
                  <a:gd name="connsiteX5" fmla="*/ 10426 w 139963"/>
                  <a:gd name="connsiteY5" fmla="*/ 90313 h 147839"/>
                  <a:gd name="connsiteX6" fmla="*/ 0 w 139963"/>
                  <a:gd name="connsiteY6" fmla="*/ 75207 h 147839"/>
                  <a:gd name="connsiteX7" fmla="*/ 26918 w 139963"/>
                  <a:gd name="connsiteY7" fmla="*/ 51261 h 147839"/>
                  <a:gd name="connsiteX8" fmla="*/ 34124 w 139963"/>
                  <a:gd name="connsiteY8" fmla="*/ 15428 h 147839"/>
                  <a:gd name="connsiteX9" fmla="*/ 34124 w 139963"/>
                  <a:gd name="connsiteY9" fmla="*/ 1436 h 147839"/>
                  <a:gd name="connsiteX10" fmla="*/ 60250 w 139963"/>
                  <a:gd name="connsiteY10" fmla="*/ 1436 h 147839"/>
                  <a:gd name="connsiteX11" fmla="*/ 60250 w 139963"/>
                  <a:gd name="connsiteY11" fmla="*/ 15081 h 147839"/>
                  <a:gd name="connsiteX12" fmla="*/ 93953 w 139963"/>
                  <a:gd name="connsiteY12" fmla="*/ 74242 h 147839"/>
                  <a:gd name="connsiteX13" fmla="*/ 139964 w 139963"/>
                  <a:gd name="connsiteY13" fmla="*/ 147839 h 147839"/>
                  <a:gd name="connsiteX14" fmla="*/ 42321 w 139963"/>
                  <a:gd name="connsiteY14" fmla="*/ 147839 h 147839"/>
                  <a:gd name="connsiteX15" fmla="*/ 30286 w 139963"/>
                  <a:gd name="connsiteY15" fmla="*/ 136745 h 147839"/>
                  <a:gd name="connsiteX16" fmla="*/ 30286 w 139963"/>
                  <a:gd name="connsiteY16" fmla="*/ 96430 h 147839"/>
                  <a:gd name="connsiteX17" fmla="*/ 56090 w 139963"/>
                  <a:gd name="connsiteY17" fmla="*/ 96430 h 147839"/>
                  <a:gd name="connsiteX18" fmla="*/ 56090 w 139963"/>
                  <a:gd name="connsiteY18" fmla="*/ 126790 h 147839"/>
                  <a:gd name="connsiteX19" fmla="*/ 60745 w 139963"/>
                  <a:gd name="connsiteY19" fmla="*/ 130802 h 147839"/>
                  <a:gd name="connsiteX20" fmla="*/ 139939 w 139963"/>
                  <a:gd name="connsiteY20" fmla="*/ 130802 h 147839"/>
                  <a:gd name="connsiteX21" fmla="*/ 139939 w 139963"/>
                  <a:gd name="connsiteY21" fmla="*/ 147839 h 147839"/>
                  <a:gd name="connsiteX22" fmla="*/ 134986 w 139963"/>
                  <a:gd name="connsiteY22" fmla="*/ 104305 h 147839"/>
                  <a:gd name="connsiteX23" fmla="*/ 109183 w 139963"/>
                  <a:gd name="connsiteY23" fmla="*/ 104305 h 147839"/>
                  <a:gd name="connsiteX24" fmla="*/ 109183 w 139963"/>
                  <a:gd name="connsiteY24" fmla="*/ 58665 h 147839"/>
                  <a:gd name="connsiteX25" fmla="*/ 83354 w 139963"/>
                  <a:gd name="connsiteY25" fmla="*/ 58665 h 147839"/>
                  <a:gd name="connsiteX26" fmla="*/ 83354 w 139963"/>
                  <a:gd name="connsiteY26" fmla="*/ 42594 h 147839"/>
                  <a:gd name="connsiteX27" fmla="*/ 109183 w 139963"/>
                  <a:gd name="connsiteY27" fmla="*/ 42594 h 147839"/>
                  <a:gd name="connsiteX28" fmla="*/ 109183 w 139963"/>
                  <a:gd name="connsiteY28" fmla="*/ 29419 h 147839"/>
                  <a:gd name="connsiteX29" fmla="*/ 83354 w 139963"/>
                  <a:gd name="connsiteY29" fmla="*/ 29419 h 147839"/>
                  <a:gd name="connsiteX30" fmla="*/ 83354 w 139963"/>
                  <a:gd name="connsiteY30" fmla="*/ 13348 h 147839"/>
                  <a:gd name="connsiteX31" fmla="*/ 109183 w 139963"/>
                  <a:gd name="connsiteY31" fmla="*/ 13348 h 147839"/>
                  <a:gd name="connsiteX32" fmla="*/ 109183 w 139963"/>
                  <a:gd name="connsiteY32" fmla="*/ 0 h 147839"/>
                  <a:gd name="connsiteX33" fmla="*/ 134986 w 139963"/>
                  <a:gd name="connsiteY33" fmla="*/ 0 h 147839"/>
                  <a:gd name="connsiteX34" fmla="*/ 134986 w 139963"/>
                  <a:gd name="connsiteY34" fmla="*/ 104305 h 14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9963" h="147839">
                    <a:moveTo>
                      <a:pt x="93953" y="74242"/>
                    </a:moveTo>
                    <a:lnTo>
                      <a:pt x="84023" y="88704"/>
                    </a:lnTo>
                    <a:cubicBezTo>
                      <a:pt x="76965" y="86128"/>
                      <a:pt x="69784" y="81448"/>
                      <a:pt x="62454" y="74638"/>
                    </a:cubicBezTo>
                    <a:cubicBezTo>
                      <a:pt x="55124" y="67828"/>
                      <a:pt x="50245" y="61265"/>
                      <a:pt x="47794" y="54951"/>
                    </a:cubicBezTo>
                    <a:cubicBezTo>
                      <a:pt x="45763" y="61389"/>
                      <a:pt x="41157" y="67952"/>
                      <a:pt x="34000" y="74638"/>
                    </a:cubicBezTo>
                    <a:cubicBezTo>
                      <a:pt x="26844" y="81324"/>
                      <a:pt x="18994" y="86549"/>
                      <a:pt x="10426" y="90313"/>
                    </a:cubicBezTo>
                    <a:lnTo>
                      <a:pt x="0" y="75207"/>
                    </a:lnTo>
                    <a:cubicBezTo>
                      <a:pt x="12729" y="68670"/>
                      <a:pt x="21693" y="60696"/>
                      <a:pt x="26918" y="51261"/>
                    </a:cubicBezTo>
                    <a:cubicBezTo>
                      <a:pt x="31722" y="42371"/>
                      <a:pt x="34124" y="30435"/>
                      <a:pt x="34124" y="15428"/>
                    </a:cubicBezTo>
                    <a:lnTo>
                      <a:pt x="34124" y="1436"/>
                    </a:lnTo>
                    <a:lnTo>
                      <a:pt x="60250" y="1436"/>
                    </a:lnTo>
                    <a:lnTo>
                      <a:pt x="60250" y="15081"/>
                    </a:lnTo>
                    <a:cubicBezTo>
                      <a:pt x="60275" y="43708"/>
                      <a:pt x="71493" y="63420"/>
                      <a:pt x="93953" y="74242"/>
                    </a:cubicBezTo>
                    <a:close/>
                    <a:moveTo>
                      <a:pt x="139964" y="147839"/>
                    </a:moveTo>
                    <a:lnTo>
                      <a:pt x="42321" y="147839"/>
                    </a:lnTo>
                    <a:cubicBezTo>
                      <a:pt x="34298" y="147839"/>
                      <a:pt x="30286" y="144149"/>
                      <a:pt x="30286" y="136745"/>
                    </a:cubicBezTo>
                    <a:lnTo>
                      <a:pt x="30286" y="96430"/>
                    </a:lnTo>
                    <a:lnTo>
                      <a:pt x="56090" y="96430"/>
                    </a:lnTo>
                    <a:lnTo>
                      <a:pt x="56090" y="126790"/>
                    </a:lnTo>
                    <a:cubicBezTo>
                      <a:pt x="56090" y="129465"/>
                      <a:pt x="57650" y="130802"/>
                      <a:pt x="60745" y="130802"/>
                    </a:cubicBezTo>
                    <a:lnTo>
                      <a:pt x="139939" y="130802"/>
                    </a:lnTo>
                    <a:lnTo>
                      <a:pt x="139939" y="147839"/>
                    </a:lnTo>
                    <a:close/>
                    <a:moveTo>
                      <a:pt x="134986" y="104305"/>
                    </a:moveTo>
                    <a:lnTo>
                      <a:pt x="109183" y="104305"/>
                    </a:lnTo>
                    <a:lnTo>
                      <a:pt x="109183" y="58665"/>
                    </a:lnTo>
                    <a:lnTo>
                      <a:pt x="83354" y="58665"/>
                    </a:lnTo>
                    <a:lnTo>
                      <a:pt x="83354" y="42594"/>
                    </a:lnTo>
                    <a:lnTo>
                      <a:pt x="109183" y="42594"/>
                    </a:lnTo>
                    <a:lnTo>
                      <a:pt x="109183" y="29419"/>
                    </a:lnTo>
                    <a:lnTo>
                      <a:pt x="83354" y="29419"/>
                    </a:lnTo>
                    <a:lnTo>
                      <a:pt x="83354" y="13348"/>
                    </a:lnTo>
                    <a:lnTo>
                      <a:pt x="109183" y="13348"/>
                    </a:lnTo>
                    <a:lnTo>
                      <a:pt x="109183" y="0"/>
                    </a:lnTo>
                    <a:lnTo>
                      <a:pt x="134986" y="0"/>
                    </a:lnTo>
                    <a:lnTo>
                      <a:pt x="134986" y="104305"/>
                    </a:ln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그래픽 15">
              <a:extLst>
                <a:ext uri="{FF2B5EF4-FFF2-40B4-BE49-F238E27FC236}">
                  <a16:creationId xmlns:a16="http://schemas.microsoft.com/office/drawing/2014/main" id="{6FA734BF-2AD5-4553-B0D3-881CCA93E00B}"/>
                </a:ext>
              </a:extLst>
            </p:cNvPr>
            <p:cNvGrpSpPr/>
            <p:nvPr/>
          </p:nvGrpSpPr>
          <p:grpSpPr>
            <a:xfrm>
              <a:off x="685910" y="3499668"/>
              <a:ext cx="305730" cy="305731"/>
              <a:chOff x="7438513" y="795839"/>
              <a:chExt cx="305730" cy="305731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DB824CA9-99B3-4BE1-B750-A46AF6074D8D}"/>
                  </a:ext>
                </a:extLst>
              </p:cNvPr>
              <p:cNvSpPr/>
              <p:nvPr/>
            </p:nvSpPr>
            <p:spPr>
              <a:xfrm rot="-2700000">
                <a:off x="7483286" y="840613"/>
                <a:ext cx="216184" cy="216184"/>
              </a:xfrm>
              <a:custGeom>
                <a:avLst/>
                <a:gdLst>
                  <a:gd name="connsiteX0" fmla="*/ 216184 w 216184"/>
                  <a:gd name="connsiteY0" fmla="*/ 108092 h 216184"/>
                  <a:gd name="connsiteX1" fmla="*/ 108092 w 216184"/>
                  <a:gd name="connsiteY1" fmla="*/ 216185 h 216184"/>
                  <a:gd name="connsiteX2" fmla="*/ 0 w 216184"/>
                  <a:gd name="connsiteY2" fmla="*/ 108092 h 216184"/>
                  <a:gd name="connsiteX3" fmla="*/ 108092 w 216184"/>
                  <a:gd name="connsiteY3" fmla="*/ 0 h 216184"/>
                  <a:gd name="connsiteX4" fmla="*/ 216184 w 216184"/>
                  <a:gd name="connsiteY4" fmla="*/ 108092 h 21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184" h="216184">
                    <a:moveTo>
                      <a:pt x="216184" y="108092"/>
                    </a:moveTo>
                    <a:cubicBezTo>
                      <a:pt x="216184" y="167790"/>
                      <a:pt x="167790" y="216185"/>
                      <a:pt x="108092" y="216185"/>
                    </a:cubicBezTo>
                    <a:cubicBezTo>
                      <a:pt x="48394" y="216185"/>
                      <a:pt x="0" y="167790"/>
                      <a:pt x="0" y="108092"/>
                    </a:cubicBezTo>
                    <a:cubicBezTo>
                      <a:pt x="0" y="48395"/>
                      <a:pt x="48394" y="0"/>
                      <a:pt x="108092" y="0"/>
                    </a:cubicBezTo>
                    <a:cubicBezTo>
                      <a:pt x="167790" y="0"/>
                      <a:pt x="216184" y="48395"/>
                      <a:pt x="216184" y="108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7A3C71B7-5A47-4922-B17F-4CB0E33DA1BF}"/>
                  </a:ext>
                </a:extLst>
              </p:cNvPr>
              <p:cNvSpPr/>
              <p:nvPr/>
            </p:nvSpPr>
            <p:spPr>
              <a:xfrm rot="-5148127">
                <a:off x="7490565" y="847889"/>
                <a:ext cx="201621" cy="201622"/>
              </a:xfrm>
              <a:custGeom>
                <a:avLst/>
                <a:gdLst>
                  <a:gd name="connsiteX0" fmla="*/ 201622 w 201621"/>
                  <a:gd name="connsiteY0" fmla="*/ 100811 h 201622"/>
                  <a:gd name="connsiteX1" fmla="*/ 100811 w 201621"/>
                  <a:gd name="connsiteY1" fmla="*/ 201622 h 201622"/>
                  <a:gd name="connsiteX2" fmla="*/ 0 w 201621"/>
                  <a:gd name="connsiteY2" fmla="*/ 100811 h 201622"/>
                  <a:gd name="connsiteX3" fmla="*/ 100811 w 201621"/>
                  <a:gd name="connsiteY3" fmla="*/ 0 h 201622"/>
                  <a:gd name="connsiteX4" fmla="*/ 201622 w 201621"/>
                  <a:gd name="connsiteY4" fmla="*/ 100811 h 20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1" h="201622">
                    <a:moveTo>
                      <a:pt x="201622" y="100811"/>
                    </a:moveTo>
                    <a:cubicBezTo>
                      <a:pt x="201622" y="156488"/>
                      <a:pt x="156487" y="201622"/>
                      <a:pt x="100811" y="201622"/>
                    </a:cubicBezTo>
                    <a:cubicBezTo>
                      <a:pt x="45135" y="201622"/>
                      <a:pt x="0" y="156488"/>
                      <a:pt x="0" y="100811"/>
                    </a:cubicBezTo>
                    <a:cubicBezTo>
                      <a:pt x="0" y="45135"/>
                      <a:pt x="45135" y="0"/>
                      <a:pt x="100811" y="0"/>
                    </a:cubicBezTo>
                    <a:cubicBezTo>
                      <a:pt x="156487" y="0"/>
                      <a:pt x="201622" y="45135"/>
                      <a:pt x="201622" y="100811"/>
                    </a:cubicBezTo>
                    <a:close/>
                  </a:path>
                </a:pathLst>
              </a:custGeom>
              <a:solidFill>
                <a:srgbClr val="A72328"/>
              </a:solidFill>
              <a:ln w="24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4" name="그래픽 15">
                <a:extLst>
                  <a:ext uri="{FF2B5EF4-FFF2-40B4-BE49-F238E27FC236}">
                    <a16:creationId xmlns:a16="http://schemas.microsoft.com/office/drawing/2014/main" id="{ECA12A13-745A-4036-A072-1B50A5D8AAFA}"/>
                  </a:ext>
                </a:extLst>
              </p:cNvPr>
              <p:cNvGrpSpPr/>
              <p:nvPr/>
            </p:nvGrpSpPr>
            <p:grpSpPr>
              <a:xfrm>
                <a:off x="7509507" y="904315"/>
                <a:ext cx="163712" cy="88802"/>
                <a:chOff x="7509507" y="904315"/>
                <a:chExt cx="163712" cy="88802"/>
              </a:xfrm>
              <a:solidFill>
                <a:srgbClr val="FFFFFF"/>
              </a:solidFill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5A789B7-1975-4BF4-A886-E85D8A1905C4}"/>
                    </a:ext>
                  </a:extLst>
                </p:cNvPr>
                <p:cNvSpPr/>
                <p:nvPr/>
              </p:nvSpPr>
              <p:spPr>
                <a:xfrm>
                  <a:off x="7598829" y="904315"/>
                  <a:ext cx="74389" cy="88802"/>
                </a:xfrm>
                <a:custGeom>
                  <a:avLst/>
                  <a:gdLst>
                    <a:gd name="connsiteX0" fmla="*/ 59210 w 74389"/>
                    <a:gd name="connsiteY0" fmla="*/ 14685 h 88802"/>
                    <a:gd name="connsiteX1" fmla="*/ 25160 w 74389"/>
                    <a:gd name="connsiteY1" fmla="*/ 47621 h 88802"/>
                    <a:gd name="connsiteX2" fmla="*/ 0 w 74389"/>
                    <a:gd name="connsiteY2" fmla="*/ 26373 h 88802"/>
                    <a:gd name="connsiteX3" fmla="*/ 0 w 74389"/>
                    <a:gd name="connsiteY3" fmla="*/ 46308 h 88802"/>
                    <a:gd name="connsiteX4" fmla="*/ 25680 w 74389"/>
                    <a:gd name="connsiteY4" fmla="*/ 68001 h 88802"/>
                    <a:gd name="connsiteX5" fmla="*/ 25680 w 74389"/>
                    <a:gd name="connsiteY5" fmla="*/ 67729 h 88802"/>
                    <a:gd name="connsiteX6" fmla="*/ 25927 w 74389"/>
                    <a:gd name="connsiteY6" fmla="*/ 68001 h 88802"/>
                    <a:gd name="connsiteX7" fmla="*/ 59210 w 74389"/>
                    <a:gd name="connsiteY7" fmla="*/ 35833 h 88802"/>
                    <a:gd name="connsiteX8" fmla="*/ 59210 w 74389"/>
                    <a:gd name="connsiteY8" fmla="*/ 88803 h 88802"/>
                    <a:gd name="connsiteX9" fmla="*/ 74390 w 74389"/>
                    <a:gd name="connsiteY9" fmla="*/ 88803 h 88802"/>
                    <a:gd name="connsiteX10" fmla="*/ 74390 w 74389"/>
                    <a:gd name="connsiteY10" fmla="*/ 21123 h 88802"/>
                    <a:gd name="connsiteX11" fmla="*/ 74390 w 74389"/>
                    <a:gd name="connsiteY11" fmla="*/ 0 h 88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4389" h="88802">
                      <a:moveTo>
                        <a:pt x="59210" y="14685"/>
                      </a:moveTo>
                      <a:lnTo>
                        <a:pt x="25160" y="47621"/>
                      </a:lnTo>
                      <a:lnTo>
                        <a:pt x="0" y="26373"/>
                      </a:lnTo>
                      <a:lnTo>
                        <a:pt x="0" y="46308"/>
                      </a:lnTo>
                      <a:lnTo>
                        <a:pt x="25680" y="68001"/>
                      </a:lnTo>
                      <a:lnTo>
                        <a:pt x="25680" y="67729"/>
                      </a:lnTo>
                      <a:lnTo>
                        <a:pt x="25927" y="68001"/>
                      </a:lnTo>
                      <a:lnTo>
                        <a:pt x="59210" y="35833"/>
                      </a:lnTo>
                      <a:lnTo>
                        <a:pt x="59210" y="88803"/>
                      </a:lnTo>
                      <a:lnTo>
                        <a:pt x="74390" y="88803"/>
                      </a:lnTo>
                      <a:lnTo>
                        <a:pt x="74390" y="21123"/>
                      </a:lnTo>
                      <a:lnTo>
                        <a:pt x="743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A00C0C5D-EE0A-45F4-B579-8E99FAFD7DE8}"/>
                    </a:ext>
                  </a:extLst>
                </p:cNvPr>
                <p:cNvSpPr/>
                <p:nvPr/>
              </p:nvSpPr>
              <p:spPr>
                <a:xfrm>
                  <a:off x="7575032" y="906890"/>
                  <a:ext cx="15180" cy="33851"/>
                </a:xfrm>
                <a:custGeom>
                  <a:avLst/>
                  <a:gdLst>
                    <a:gd name="connsiteX0" fmla="*/ 0 w 15180"/>
                    <a:gd name="connsiteY0" fmla="*/ 19935 h 33851"/>
                    <a:gd name="connsiteX1" fmla="*/ 15180 w 15180"/>
                    <a:gd name="connsiteY1" fmla="*/ 33852 h 33851"/>
                    <a:gd name="connsiteX2" fmla="*/ 15180 w 15180"/>
                    <a:gd name="connsiteY2" fmla="*/ 13892 h 33851"/>
                    <a:gd name="connsiteX3" fmla="*/ 0 w 15180"/>
                    <a:gd name="connsiteY3" fmla="*/ 0 h 3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80" h="33851">
                      <a:moveTo>
                        <a:pt x="0" y="19935"/>
                      </a:moveTo>
                      <a:lnTo>
                        <a:pt x="15180" y="33852"/>
                      </a:lnTo>
                      <a:lnTo>
                        <a:pt x="15180" y="138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504544D-1BA3-4A70-B45B-560C67D9AC0F}"/>
                    </a:ext>
                  </a:extLst>
                </p:cNvPr>
                <p:cNvSpPr/>
                <p:nvPr/>
              </p:nvSpPr>
              <p:spPr>
                <a:xfrm>
                  <a:off x="7509507" y="905380"/>
                  <a:ext cx="80704" cy="87737"/>
                </a:xfrm>
                <a:custGeom>
                  <a:avLst/>
                  <a:gdLst>
                    <a:gd name="connsiteX0" fmla="*/ 15180 w 80704"/>
                    <a:gd name="connsiteY0" fmla="*/ 32812 h 87737"/>
                    <a:gd name="connsiteX1" fmla="*/ 15180 w 80704"/>
                    <a:gd name="connsiteY1" fmla="*/ 0 h 87737"/>
                    <a:gd name="connsiteX2" fmla="*/ 0 w 80704"/>
                    <a:gd name="connsiteY2" fmla="*/ 0 h 87737"/>
                    <a:gd name="connsiteX3" fmla="*/ 0 w 80704"/>
                    <a:gd name="connsiteY3" fmla="*/ 87738 h 87737"/>
                    <a:gd name="connsiteX4" fmla="*/ 15180 w 80704"/>
                    <a:gd name="connsiteY4" fmla="*/ 87738 h 87737"/>
                    <a:gd name="connsiteX5" fmla="*/ 15180 w 80704"/>
                    <a:gd name="connsiteY5" fmla="*/ 48017 h 87737"/>
                    <a:gd name="connsiteX6" fmla="*/ 65524 w 80704"/>
                    <a:gd name="connsiteY6" fmla="*/ 48017 h 87737"/>
                    <a:gd name="connsiteX7" fmla="*/ 65524 w 80704"/>
                    <a:gd name="connsiteY7" fmla="*/ 87738 h 87737"/>
                    <a:gd name="connsiteX8" fmla="*/ 80705 w 80704"/>
                    <a:gd name="connsiteY8" fmla="*/ 87738 h 87737"/>
                    <a:gd name="connsiteX9" fmla="*/ 80705 w 80704"/>
                    <a:gd name="connsiteY9" fmla="*/ 49230 h 87737"/>
                    <a:gd name="connsiteX10" fmla="*/ 62776 w 80704"/>
                    <a:gd name="connsiteY10" fmla="*/ 32812 h 87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704" h="87737">
                      <a:moveTo>
                        <a:pt x="15180" y="32812"/>
                      </a:moveTo>
                      <a:lnTo>
                        <a:pt x="15180" y="0"/>
                      </a:lnTo>
                      <a:lnTo>
                        <a:pt x="0" y="0"/>
                      </a:lnTo>
                      <a:lnTo>
                        <a:pt x="0" y="87738"/>
                      </a:lnTo>
                      <a:lnTo>
                        <a:pt x="15180" y="87738"/>
                      </a:lnTo>
                      <a:lnTo>
                        <a:pt x="15180" y="48017"/>
                      </a:lnTo>
                      <a:lnTo>
                        <a:pt x="65524" y="48017"/>
                      </a:lnTo>
                      <a:lnTo>
                        <a:pt x="65524" y="87738"/>
                      </a:lnTo>
                      <a:lnTo>
                        <a:pt x="80705" y="87738"/>
                      </a:lnTo>
                      <a:lnTo>
                        <a:pt x="80705" y="49230"/>
                      </a:lnTo>
                      <a:lnTo>
                        <a:pt x="62776" y="32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pic>
        <p:nvPicPr>
          <p:cNvPr id="26" name="그래픽 25">
            <a:extLst>
              <a:ext uri="{FF2B5EF4-FFF2-40B4-BE49-F238E27FC236}">
                <a16:creationId xmlns:a16="http://schemas.microsoft.com/office/drawing/2014/main" id="{B53308EC-E625-4E03-84C7-AE5CC8839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2131"/>
          <a:stretch/>
        </p:blipFill>
        <p:spPr>
          <a:xfrm rot="5400000">
            <a:off x="-2255785" y="1040963"/>
            <a:ext cx="7051570" cy="43055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76239C-A80F-4A47-9813-50CEE037FFF2}"/>
              </a:ext>
            </a:extLst>
          </p:cNvPr>
          <p:cNvCxnSpPr/>
          <p:nvPr userDrawn="1"/>
        </p:nvCxnSpPr>
        <p:spPr>
          <a:xfrm>
            <a:off x="1270000" y="3887787"/>
            <a:ext cx="895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26BEDF-2FF1-4270-B1AF-FE8166F5D5A0}"/>
              </a:ext>
            </a:extLst>
          </p:cNvPr>
          <p:cNvCxnSpPr>
            <a:cxnSpLocks/>
            <a:endCxn id="5" idx="3"/>
          </p:cNvCxnSpPr>
          <p:nvPr userDrawn="1"/>
        </p:nvCxnSpPr>
        <p:spPr>
          <a:xfrm>
            <a:off x="901700" y="3887787"/>
            <a:ext cx="340382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243D5E-996A-4B59-8631-9E7B87D4BFA1}"/>
              </a:ext>
            </a:extLst>
          </p:cNvPr>
          <p:cNvSpPr txBox="1"/>
          <p:nvPr userDrawn="1"/>
        </p:nvSpPr>
        <p:spPr>
          <a:xfrm>
            <a:off x="781336" y="3394769"/>
            <a:ext cx="3397084" cy="388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kern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AF6B5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cs typeface="+mn-cs"/>
              </a:rPr>
              <a:t>스마트 헬스케어 솔루션  </a:t>
            </a:r>
            <a:r>
              <a:rPr lang="ko-KR" altLang="en-US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티온플러스 </a:t>
            </a:r>
            <a:r>
              <a:rPr lang="en-US" altLang="ko-KR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&amp; </a:t>
            </a:r>
            <a:r>
              <a:rPr lang="ko-KR" altLang="en-US" sz="14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팔팔케어</a:t>
            </a:r>
          </a:p>
        </p:txBody>
      </p:sp>
    </p:spTree>
    <p:extLst>
      <p:ext uri="{BB962C8B-B14F-4D97-AF65-F5344CB8AC3E}">
        <p14:creationId xmlns:p14="http://schemas.microsoft.com/office/powerpoint/2010/main" val="262918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9D876-EB59-4E0C-8DCE-1AF222C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258" y="7373650"/>
            <a:ext cx="2478524" cy="279179"/>
          </a:xfrm>
          <a:noFill/>
        </p:spPr>
        <p:txBody>
          <a:bodyPr wrap="square">
            <a:spAutoFit/>
          </a:bodyPr>
          <a:lstStyle>
            <a:lvl1pPr>
              <a:defRPr lang="ko-KR" altLang="en-US" sz="900" b="1" spc="-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fld id="{5DC14E95-B4BF-4EA6-A816-97EADF007970}" type="slidenum">
              <a:rPr lang="en-US" altLang="ko-KR" smtClean="0"/>
              <a:pPr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819D3-E296-415D-81DE-7534E8E00DA4}"/>
              </a:ext>
            </a:extLst>
          </p:cNvPr>
          <p:cNvSpPr/>
          <p:nvPr userDrawn="1"/>
        </p:nvSpPr>
        <p:spPr>
          <a:xfrm>
            <a:off x="0" y="0"/>
            <a:ext cx="11015663" cy="933450"/>
          </a:xfrm>
          <a:prstGeom prst="rect">
            <a:avLst/>
          </a:prstGeom>
          <a:solidFill>
            <a:srgbClr val="007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5D6C4-2C46-4C35-8699-48D9F02AA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20" b="10418"/>
          <a:stretch/>
        </p:blipFill>
        <p:spPr>
          <a:xfrm>
            <a:off x="8493373" y="16045"/>
            <a:ext cx="2522288" cy="78405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88D7B5BF-734A-47D0-96BC-2FE006346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8176" y="422069"/>
            <a:ext cx="1565003" cy="2140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4A84B2-A442-49BC-B589-E764EE8A7760}"/>
              </a:ext>
            </a:extLst>
          </p:cNvPr>
          <p:cNvSpPr/>
          <p:nvPr userDrawn="1"/>
        </p:nvSpPr>
        <p:spPr>
          <a:xfrm>
            <a:off x="0" y="0"/>
            <a:ext cx="1015085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307B71-9BC9-45B7-9EB5-18C26A4211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6500" y="7219950"/>
            <a:ext cx="0" cy="555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9D876-EB59-4E0C-8DCE-1AF222C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258" y="7373650"/>
            <a:ext cx="2478524" cy="279179"/>
          </a:xfrm>
          <a:noFill/>
        </p:spPr>
        <p:txBody>
          <a:bodyPr wrap="square">
            <a:spAutoFit/>
          </a:bodyPr>
          <a:lstStyle>
            <a:lvl1pPr>
              <a:defRPr lang="ko-KR" altLang="en-US" sz="900" b="1" spc="-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fld id="{5DC14E95-B4BF-4EA6-A816-97EADF007970}" type="slidenum">
              <a:rPr lang="en-US" altLang="ko-KR" smtClean="0"/>
              <a:pPr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819D3-E296-415D-81DE-7534E8E00DA4}"/>
              </a:ext>
            </a:extLst>
          </p:cNvPr>
          <p:cNvSpPr/>
          <p:nvPr userDrawn="1"/>
        </p:nvSpPr>
        <p:spPr>
          <a:xfrm>
            <a:off x="0" y="0"/>
            <a:ext cx="11015663" cy="933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5D6C4-2C46-4C35-8699-48D9F02AA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20" b="10418"/>
          <a:stretch/>
        </p:blipFill>
        <p:spPr>
          <a:xfrm>
            <a:off x="8493373" y="16045"/>
            <a:ext cx="2522288" cy="78405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88D7B5BF-734A-47D0-96BC-2FE006346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8176" y="422069"/>
            <a:ext cx="1565003" cy="2140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4A84B2-A442-49BC-B589-E764EE8A7760}"/>
              </a:ext>
            </a:extLst>
          </p:cNvPr>
          <p:cNvSpPr/>
          <p:nvPr userDrawn="1"/>
        </p:nvSpPr>
        <p:spPr>
          <a:xfrm>
            <a:off x="0" y="0"/>
            <a:ext cx="1015085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307B71-9BC9-45B7-9EB5-18C26A4211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6500" y="7219950"/>
            <a:ext cx="0" cy="555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5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6BBFB-9BF7-4AEB-8736-530779D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704404-B06C-46F5-9803-199D123D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9D876-EB59-4E0C-8DCE-1AF222C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4E95-B4BF-4EA6-A816-97EADF007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9167128-EAF1-400F-B9D5-49A253A46985}"/>
              </a:ext>
            </a:extLst>
          </p:cNvPr>
          <p:cNvGrpSpPr/>
          <p:nvPr userDrawn="1"/>
        </p:nvGrpSpPr>
        <p:grpSpPr>
          <a:xfrm>
            <a:off x="1869" y="0"/>
            <a:ext cx="11013794" cy="7775575"/>
            <a:chOff x="1869" y="0"/>
            <a:chExt cx="11013794" cy="7775575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D8599B20-7D3E-4DE3-AE10-9DE65715C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9" y="0"/>
              <a:ext cx="11013794" cy="7775575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C4854511-FBDB-4705-84EB-D6449DB71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52131"/>
            <a:stretch/>
          </p:blipFill>
          <p:spPr>
            <a:xfrm rot="10800000">
              <a:off x="1829062" y="10242"/>
              <a:ext cx="7051570" cy="4305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5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E8510-4443-4374-A512-757924E0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27" y="413978"/>
            <a:ext cx="9501009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CFCBD-4DE2-4754-99F3-AD9FE1EA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327" y="2069887"/>
            <a:ext cx="9501009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F4E8E-2FEF-44ED-9531-3DB05FDBE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27" y="7206807"/>
            <a:ext cx="2478524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7ABBC-9E76-40A8-820D-2EE2CD07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8939" y="7206807"/>
            <a:ext cx="3717786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E84B-D62F-44EE-914A-605E292A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9812" y="7206807"/>
            <a:ext cx="2478524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4E95-B4BF-4EA6-A816-97EADF007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7" r:id="rId4"/>
    <p:sldLayoutId id="2147483661" r:id="rId5"/>
    <p:sldLayoutId id="2147483659" r:id="rId6"/>
    <p:sldLayoutId id="2147483660" r:id="rId7"/>
  </p:sldLayoutIdLst>
  <p:hf hdr="0" ftr="0" dt="0"/>
  <p:txStyles>
    <p:titleStyle>
      <a:lvl1pPr algn="l" defTabSz="1036747" rtl="0" eaLnBrk="1" latinLnBrk="1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17F90-522C-44FB-95A4-A02C4466F5A7}"/>
              </a:ext>
            </a:extLst>
          </p:cNvPr>
          <p:cNvSpPr txBox="1"/>
          <p:nvPr/>
        </p:nvSpPr>
        <p:spPr>
          <a:xfrm>
            <a:off x="629021" y="5536615"/>
            <a:ext cx="5070475" cy="57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IT와 하나된 휴머니즘을 실현시키는 Human IT Solution이 되겠습니다.</a:t>
            </a:r>
          </a:p>
          <a:p>
            <a:pPr>
              <a:lnSpc>
                <a:spcPct val="150000"/>
              </a:lnSpc>
            </a:pP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17CA34-9576-472E-84CE-17D27B0319C3}"/>
              </a:ext>
            </a:extLst>
          </p:cNvPr>
          <p:cNvCxnSpPr>
            <a:cxnSpLocks/>
          </p:cNvCxnSpPr>
          <p:nvPr/>
        </p:nvCxnSpPr>
        <p:spPr>
          <a:xfrm flipH="1">
            <a:off x="746624" y="5384738"/>
            <a:ext cx="5360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9CD34-C9F8-7523-0A9A-0C71FF346D42}"/>
              </a:ext>
            </a:extLst>
          </p:cNvPr>
          <p:cNvSpPr/>
          <p:nvPr/>
        </p:nvSpPr>
        <p:spPr>
          <a:xfrm>
            <a:off x="589878" y="2379743"/>
            <a:ext cx="6649121" cy="840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2891B-984E-E92C-4CD6-11E8731940DC}"/>
              </a:ext>
            </a:extLst>
          </p:cNvPr>
          <p:cNvSpPr/>
          <p:nvPr/>
        </p:nvSpPr>
        <p:spPr>
          <a:xfrm>
            <a:off x="589879" y="1559610"/>
            <a:ext cx="5376529" cy="840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solidFill>
                  <a:srgbClr val="7AF6B5"/>
                </a:solidFill>
                <a:latin typeface="+mj-ea"/>
                <a:ea typeface="+mj-ea"/>
              </a:rPr>
              <a:t>티온케어</a:t>
            </a:r>
            <a:r>
              <a:rPr lang="ko-KR" altLang="en-US" sz="2400" dirty="0">
                <a:solidFill>
                  <a:srgbClr val="7AF6B5"/>
                </a:solidFill>
                <a:latin typeface="+mj-ea"/>
                <a:ea typeface="+mj-ea"/>
              </a:rPr>
              <a:t> 어드벤처 </a:t>
            </a:r>
            <a:r>
              <a:rPr lang="en-US" altLang="ko-KR" sz="2400" dirty="0">
                <a:solidFill>
                  <a:srgbClr val="7AF6B5"/>
                </a:solidFill>
                <a:latin typeface="+mj-ea"/>
                <a:ea typeface="+mj-ea"/>
              </a:rPr>
              <a:t>- </a:t>
            </a:r>
            <a:r>
              <a:rPr lang="ko-KR" altLang="en-US" sz="2400" dirty="0">
                <a:solidFill>
                  <a:srgbClr val="7AF6B5"/>
                </a:solidFill>
                <a:latin typeface="+mj-ea"/>
                <a:ea typeface="+mj-ea"/>
              </a:rPr>
              <a:t>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0DDA3-3324-D26E-A24F-6651AE0E6C31}"/>
              </a:ext>
            </a:extLst>
          </p:cNvPr>
          <p:cNvSpPr txBox="1"/>
          <p:nvPr/>
        </p:nvSpPr>
        <p:spPr>
          <a:xfrm>
            <a:off x="589877" y="2227867"/>
            <a:ext cx="5028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미션</a:t>
            </a:r>
            <a:r>
              <a:rPr lang="en-US" altLang="ko-KR" sz="4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(</a:t>
            </a:r>
            <a:r>
              <a:rPr lang="ko-KR" altLang="en-US" sz="4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미니게임</a:t>
            </a:r>
            <a:r>
              <a:rPr lang="en-US" altLang="ko-KR" sz="4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</a:t>
            </a:r>
            <a:r>
              <a:rPr lang="ko-KR" altLang="en-US" sz="4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기획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B4B72-C1A7-2B6C-70B2-76DF476E7AF2}"/>
              </a:ext>
            </a:extLst>
          </p:cNvPr>
          <p:cNvSpPr txBox="1"/>
          <p:nvPr/>
        </p:nvSpPr>
        <p:spPr>
          <a:xfrm>
            <a:off x="6814787" y="641831"/>
            <a:ext cx="3881191" cy="215444"/>
          </a:xfrm>
          <a:prstGeom prst="rect">
            <a:avLst/>
          </a:prstGeom>
          <a:solidFill>
            <a:srgbClr val="007FEA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COPYRIGHTS 2006~2022. Human IT Solution co.,Ltd ALL RIGHTS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4520D-64ED-DE1C-9D04-9692C9D2C9D7}"/>
              </a:ext>
            </a:extLst>
          </p:cNvPr>
          <p:cNvSpPr txBox="1"/>
          <p:nvPr/>
        </p:nvSpPr>
        <p:spPr>
          <a:xfrm>
            <a:off x="7161036" y="870651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본 문서는 대외비이며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휴먼아이티솔루션의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자산입니다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9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26AC0-F11A-40D7-A413-CD72675F7320}"/>
              </a:ext>
            </a:extLst>
          </p:cNvPr>
          <p:cNvSpPr txBox="1"/>
          <p:nvPr/>
        </p:nvSpPr>
        <p:spPr>
          <a:xfrm>
            <a:off x="9102699" y="2037665"/>
            <a:ext cx="1285929" cy="18501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Century" panose="02040604050505020304" pitchFamily="18" charset="0"/>
                <a:ea typeface="넥슨Lv2고딕 Bold" panose="00000800000000000000" pitchFamily="2" charset="-127"/>
              </a:rPr>
              <a:t>Ⅰ</a:t>
            </a:r>
            <a:endParaRPr lang="ko-KR" altLang="en-US" sz="88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Century" panose="02040604050505020304" pitchFamily="18" charset="0"/>
              <a:ea typeface="넥슨Lv2고딕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BD029-69F1-48C5-A199-AC23CD02811A}"/>
              </a:ext>
            </a:extLst>
          </p:cNvPr>
          <p:cNvSpPr txBox="1"/>
          <p:nvPr/>
        </p:nvSpPr>
        <p:spPr>
          <a:xfrm>
            <a:off x="6780739" y="3677991"/>
            <a:ext cx="3525324" cy="110639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defRPr sz="4800" b="1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</a:lstStyle>
          <a:p>
            <a:r>
              <a:rPr lang="ko-KR" altLang="en-US" dirty="0"/>
              <a:t>에메랄드 밸리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0D0E1-D5C2-45CE-897A-25C18CB6D06A}"/>
              </a:ext>
            </a:extLst>
          </p:cNvPr>
          <p:cNvSpPr txBox="1"/>
          <p:nvPr/>
        </p:nvSpPr>
        <p:spPr>
          <a:xfrm>
            <a:off x="8989676" y="5099758"/>
            <a:ext cx="1316387" cy="3396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r">
              <a:lnSpc>
                <a:spcPct val="120000"/>
              </a:lnSpc>
              <a:defRPr sz="14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" panose="00000500000000000000" pitchFamily="2" charset="-127"/>
                <a:ea typeface="넥슨Lv2고딕" panose="00000500000000000000" pitchFamily="2" charset="-127"/>
              </a:defRPr>
            </a:lvl1pPr>
          </a:lstStyle>
          <a:p>
            <a:r>
              <a:rPr lang="ko-KR" altLang="en-US" dirty="0"/>
              <a:t>시스템 및 콘텐츠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E1F120-739D-1AAC-3930-BEA784308A93}"/>
              </a:ext>
            </a:extLst>
          </p:cNvPr>
          <p:cNvSpPr/>
          <p:nvPr/>
        </p:nvSpPr>
        <p:spPr>
          <a:xfrm>
            <a:off x="2486412" y="3467766"/>
            <a:ext cx="940895" cy="304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CEF87D-BB80-A6D5-1FFD-06A01D7FEA2D}"/>
              </a:ext>
            </a:extLst>
          </p:cNvPr>
          <p:cNvSpPr/>
          <p:nvPr/>
        </p:nvSpPr>
        <p:spPr>
          <a:xfrm>
            <a:off x="554181" y="3534368"/>
            <a:ext cx="3750015" cy="196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rgbClr val="7AF6B5"/>
                </a:solidFill>
                <a:latin typeface="+mn-ea"/>
              </a:rPr>
              <a:t>티온케어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79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24FB9-99E7-33FC-6BAB-5CFBA8C9CAB8}"/>
              </a:ext>
            </a:extLst>
          </p:cNvPr>
          <p:cNvSpPr txBox="1"/>
          <p:nvPr/>
        </p:nvSpPr>
        <p:spPr>
          <a:xfrm>
            <a:off x="114287" y="932238"/>
            <a:ext cx="742769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미션 컨셉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54" name="TextBox 103">
            <a:extLst>
              <a:ext uri="{FF2B5EF4-FFF2-40B4-BE49-F238E27FC236}">
                <a16:creationId xmlns:a16="http://schemas.microsoft.com/office/drawing/2014/main" id="{594E75D0-91BD-095A-6212-11BB82696802}"/>
              </a:ext>
            </a:extLst>
          </p:cNvPr>
          <p:cNvSpPr txBox="1"/>
          <p:nvPr/>
        </p:nvSpPr>
        <p:spPr>
          <a:xfrm>
            <a:off x="315342" y="4766861"/>
            <a:ext cx="8384426" cy="173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 </a:t>
            </a:r>
            <a:r>
              <a:rPr lang="ko-KR" altLang="en-US" sz="1200" b="1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성공시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통나무에 나무 스틱을 긁고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 때 연기 이펙트 출력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모든 운동 성공 시 불씨 생성됨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장작더미에 불씨가 있고 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 </a:t>
            </a:r>
            <a:r>
              <a:rPr lang="ko-KR" altLang="en-US" sz="1200" b="1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성공시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부채질 애니메이션 출력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 때 불씨가 살짝 커지며 연기 이펙트 출력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모든 운동 성공 시 장작에 불이 붙음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1B94F4-CE64-1A33-2179-2135B319B092}"/>
              </a:ext>
            </a:extLst>
          </p:cNvPr>
          <p:cNvSpPr txBox="1"/>
          <p:nvPr/>
        </p:nvSpPr>
        <p:spPr>
          <a:xfrm>
            <a:off x="315342" y="161718"/>
            <a:ext cx="694422" cy="768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01</a:t>
            </a:r>
            <a:endParaRPr lang="ko-KR" altLang="en-US" sz="3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269AE40-0A47-5618-FB39-E75EDB4F5BEE}"/>
              </a:ext>
            </a:extLst>
          </p:cNvPr>
          <p:cNvGrpSpPr/>
          <p:nvPr/>
        </p:nvGrpSpPr>
        <p:grpSpPr>
          <a:xfrm>
            <a:off x="1027907" y="125168"/>
            <a:ext cx="879298" cy="371961"/>
            <a:chOff x="525591" y="329851"/>
            <a:chExt cx="879298" cy="3719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A033E3-C27D-24DF-D181-BC95C3BF5BCC}"/>
                </a:ext>
              </a:extLst>
            </p:cNvPr>
            <p:cNvSpPr txBox="1"/>
            <p:nvPr/>
          </p:nvSpPr>
          <p:spPr>
            <a:xfrm>
              <a:off x="752146" y="358676"/>
              <a:ext cx="652743" cy="3247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넥슨Lv2고딕" panose="00000500000000000000" pitchFamily="2" charset="-127"/>
                  <a:ea typeface="넥슨Lv2고딕" panose="00000500000000000000" pitchFamily="2" charset="-127"/>
                </a:rPr>
                <a:t>피쉬아이</a:t>
              </a:r>
              <a:endParaRPr lang="ko-KR" altLang="en-US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5EE84B-277F-9747-C9C6-15EE81AE1A3A}"/>
                </a:ext>
              </a:extLst>
            </p:cNvPr>
            <p:cNvSpPr txBox="1"/>
            <p:nvPr/>
          </p:nvSpPr>
          <p:spPr>
            <a:xfrm>
              <a:off x="525591" y="329851"/>
              <a:ext cx="354585" cy="371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" panose="02040604050505020304" pitchFamily="18" charset="0"/>
                  <a:ea typeface="넥슨Lv2고딕 Bold" panose="00000800000000000000" pitchFamily="2" charset="-127"/>
                </a:rPr>
                <a:t>Ⅰ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471A668-7DC5-2EC1-8C05-6D3573F930D8}"/>
              </a:ext>
            </a:extLst>
          </p:cNvPr>
          <p:cNvSpPr txBox="1"/>
          <p:nvPr/>
        </p:nvSpPr>
        <p:spPr>
          <a:xfrm>
            <a:off x="1053444" y="350244"/>
            <a:ext cx="2851806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컨셉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CC067B7-2735-A1C4-2218-F86C1D469CD2}"/>
              </a:ext>
            </a:extLst>
          </p:cNvPr>
          <p:cNvSpPr/>
          <p:nvPr/>
        </p:nvSpPr>
        <p:spPr>
          <a:xfrm flipV="1">
            <a:off x="429574" y="4105769"/>
            <a:ext cx="2185879" cy="9186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4B9EE5-7DB9-0930-F61F-2C1AB261B26B}"/>
              </a:ext>
            </a:extLst>
          </p:cNvPr>
          <p:cNvSpPr txBox="1"/>
          <p:nvPr/>
        </p:nvSpPr>
        <p:spPr>
          <a:xfrm>
            <a:off x="1039839" y="4197635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PREPARE</a:t>
            </a:r>
            <a:endParaRPr lang="ko-KR" altLang="en-US" sz="1000" dirty="0"/>
          </a:p>
        </p:txBody>
      </p:sp>
      <p:sp>
        <p:nvSpPr>
          <p:cNvPr id="88" name="TextBox 103">
            <a:extLst>
              <a:ext uri="{FF2B5EF4-FFF2-40B4-BE49-F238E27FC236}">
                <a16:creationId xmlns:a16="http://schemas.microsoft.com/office/drawing/2014/main" id="{187845C8-88BD-B406-A38A-13AD83BA6D17}"/>
              </a:ext>
            </a:extLst>
          </p:cNvPr>
          <p:cNvSpPr txBox="1"/>
          <p:nvPr/>
        </p:nvSpPr>
        <p:spPr>
          <a:xfrm>
            <a:off x="315342" y="1434116"/>
            <a:ext cx="8384426" cy="6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Prepare(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#1) -&gt; Shoot(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#1 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성공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 -&gt; Prepare(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#2) -&gt; Shoot(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#2 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성공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 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프로세스 적용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7DD6FC-9720-6D3D-BCB6-45F44EFE4BE7}"/>
              </a:ext>
            </a:extLst>
          </p:cNvPr>
          <p:cNvSpPr/>
          <p:nvPr/>
        </p:nvSpPr>
        <p:spPr>
          <a:xfrm flipV="1">
            <a:off x="2699886" y="4105769"/>
            <a:ext cx="2185879" cy="9186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44777-5367-0C41-ED81-6B27E6FE581D}"/>
              </a:ext>
            </a:extLst>
          </p:cNvPr>
          <p:cNvSpPr txBox="1"/>
          <p:nvPr/>
        </p:nvSpPr>
        <p:spPr>
          <a:xfrm>
            <a:off x="3310151" y="4197635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SHOOT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39B9A-7270-EE0C-78BE-2AD210A67E2A}"/>
              </a:ext>
            </a:extLst>
          </p:cNvPr>
          <p:cNvSpPr/>
          <p:nvPr/>
        </p:nvSpPr>
        <p:spPr>
          <a:xfrm flipV="1">
            <a:off x="5580463" y="4107240"/>
            <a:ext cx="2185879" cy="9186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5FB3-D839-D0DC-3A8D-716BB485C878}"/>
              </a:ext>
            </a:extLst>
          </p:cNvPr>
          <p:cNvSpPr txBox="1"/>
          <p:nvPr/>
        </p:nvSpPr>
        <p:spPr>
          <a:xfrm>
            <a:off x="6190728" y="4199106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PREPARE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4CB75-7E11-B891-B22C-12FD96B9A486}"/>
              </a:ext>
            </a:extLst>
          </p:cNvPr>
          <p:cNvSpPr/>
          <p:nvPr/>
        </p:nvSpPr>
        <p:spPr>
          <a:xfrm flipV="1">
            <a:off x="7850775" y="4107240"/>
            <a:ext cx="2185879" cy="9186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EEAE-6D0A-A560-497E-D2B4B3AA2FDD}"/>
              </a:ext>
            </a:extLst>
          </p:cNvPr>
          <p:cNvSpPr txBox="1"/>
          <p:nvPr/>
        </p:nvSpPr>
        <p:spPr>
          <a:xfrm>
            <a:off x="8461040" y="4199106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SHOOT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B5AB20-C17B-5F09-038D-AB17940BC72A}"/>
              </a:ext>
            </a:extLst>
          </p:cNvPr>
          <p:cNvSpPr/>
          <p:nvPr/>
        </p:nvSpPr>
        <p:spPr>
          <a:xfrm>
            <a:off x="536905" y="3421064"/>
            <a:ext cx="2004764" cy="457735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9148DC-D776-6FF4-952A-830FE319C429}"/>
              </a:ext>
            </a:extLst>
          </p:cNvPr>
          <p:cNvSpPr/>
          <p:nvPr/>
        </p:nvSpPr>
        <p:spPr>
          <a:xfrm rot="19080447">
            <a:off x="1684639" y="3206309"/>
            <a:ext cx="775774" cy="23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EE916BD4-1268-C488-C628-EBDA5696D648}"/>
              </a:ext>
            </a:extLst>
          </p:cNvPr>
          <p:cNvSpPr/>
          <p:nvPr/>
        </p:nvSpPr>
        <p:spPr>
          <a:xfrm>
            <a:off x="1523530" y="2832153"/>
            <a:ext cx="672117" cy="1970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9D6CB-EAF6-180A-5916-6167FEB941F3}"/>
              </a:ext>
            </a:extLst>
          </p:cNvPr>
          <p:cNvSpPr/>
          <p:nvPr/>
        </p:nvSpPr>
        <p:spPr>
          <a:xfrm rot="19080447">
            <a:off x="789901" y="3170779"/>
            <a:ext cx="775774" cy="23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생각 풍선: 구름 모양 20">
            <a:extLst>
              <a:ext uri="{FF2B5EF4-FFF2-40B4-BE49-F238E27FC236}">
                <a16:creationId xmlns:a16="http://schemas.microsoft.com/office/drawing/2014/main" id="{153B2083-7D3D-AE03-8B9A-918A0B0407CD}"/>
              </a:ext>
            </a:extLst>
          </p:cNvPr>
          <p:cNvSpPr/>
          <p:nvPr/>
        </p:nvSpPr>
        <p:spPr>
          <a:xfrm>
            <a:off x="1800475" y="3299570"/>
            <a:ext cx="731808" cy="333589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"/>
                <a:ea typeface="넥슨Lv2고딕"/>
                <a:cs typeface="+mn-cs"/>
              </a:rPr>
              <a:t>연기</a:t>
            </a:r>
          </a:p>
          <a:p>
            <a:pPr algn="ctr"/>
            <a:endParaRPr lang="ko-KR" altLang="en-US" dirty="0"/>
          </a:p>
        </p:txBody>
      </p:sp>
      <p:sp>
        <p:nvSpPr>
          <p:cNvPr id="22" name="생각 풍선: 구름 모양 21">
            <a:extLst>
              <a:ext uri="{FF2B5EF4-FFF2-40B4-BE49-F238E27FC236}">
                <a16:creationId xmlns:a16="http://schemas.microsoft.com/office/drawing/2014/main" id="{2751FAEE-803D-68C5-D46C-A81C484BC4C5}"/>
              </a:ext>
            </a:extLst>
          </p:cNvPr>
          <p:cNvSpPr/>
          <p:nvPr/>
        </p:nvSpPr>
        <p:spPr>
          <a:xfrm>
            <a:off x="511450" y="2933077"/>
            <a:ext cx="731808" cy="48798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"/>
                <a:ea typeface="넥슨Lv2고딕"/>
                <a:cs typeface="+mn-cs"/>
              </a:rPr>
              <a:t>연기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91AA8A-EC37-67BA-0017-A67856E7DFE3}"/>
              </a:ext>
            </a:extLst>
          </p:cNvPr>
          <p:cNvSpPr/>
          <p:nvPr/>
        </p:nvSpPr>
        <p:spPr>
          <a:xfrm>
            <a:off x="689797" y="3552608"/>
            <a:ext cx="1441591" cy="246279"/>
          </a:xfrm>
          <a:prstGeom prst="ellipse">
            <a:avLst/>
          </a:prstGeom>
          <a:solidFill>
            <a:schemeClr val="tx1">
              <a:lumMod val="95000"/>
              <a:lumOff val="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B31524-9D77-957A-7187-9E6C344ECB73}"/>
              </a:ext>
            </a:extLst>
          </p:cNvPr>
          <p:cNvSpPr/>
          <p:nvPr/>
        </p:nvSpPr>
        <p:spPr>
          <a:xfrm>
            <a:off x="2816648" y="3421064"/>
            <a:ext cx="2004764" cy="457735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7C876-DDD1-807D-A5C1-B0C924119C29}"/>
              </a:ext>
            </a:extLst>
          </p:cNvPr>
          <p:cNvSpPr/>
          <p:nvPr/>
        </p:nvSpPr>
        <p:spPr>
          <a:xfrm rot="19080447">
            <a:off x="3964382" y="3206309"/>
            <a:ext cx="775774" cy="23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073B5A28-074C-1003-2837-F7B1EA97A59D}"/>
              </a:ext>
            </a:extLst>
          </p:cNvPr>
          <p:cNvSpPr/>
          <p:nvPr/>
        </p:nvSpPr>
        <p:spPr>
          <a:xfrm>
            <a:off x="3642192" y="3370799"/>
            <a:ext cx="542742" cy="45773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B2CAB60-DCDA-9B17-C965-8CAED9896038}"/>
              </a:ext>
            </a:extLst>
          </p:cNvPr>
          <p:cNvGrpSpPr/>
          <p:nvPr/>
        </p:nvGrpSpPr>
        <p:grpSpPr>
          <a:xfrm>
            <a:off x="5600909" y="2601980"/>
            <a:ext cx="1780018" cy="1027767"/>
            <a:chOff x="197568" y="2150847"/>
            <a:chExt cx="3472108" cy="2004764"/>
          </a:xfrm>
          <a:solidFill>
            <a:srgbClr val="CC66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032C0D8-3469-8556-8A6B-EB7E41858020}"/>
                </a:ext>
              </a:extLst>
            </p:cNvPr>
            <p:cNvSpPr/>
            <p:nvPr/>
          </p:nvSpPr>
          <p:spPr>
            <a:xfrm rot="19705645">
              <a:off x="197568" y="268373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80576E-E249-FD5D-B884-25684EB42FB4}"/>
                </a:ext>
              </a:extLst>
            </p:cNvPr>
            <p:cNvSpPr/>
            <p:nvPr/>
          </p:nvSpPr>
          <p:spPr>
            <a:xfrm rot="18077106">
              <a:off x="488244" y="292436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3D9FCA-B569-234D-1316-48F423768EE4}"/>
                </a:ext>
              </a:extLst>
            </p:cNvPr>
            <p:cNvSpPr/>
            <p:nvPr/>
          </p:nvSpPr>
          <p:spPr>
            <a:xfrm rot="3328973">
              <a:off x="1391098" y="292436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D3B403-8D76-E9C5-636B-5075318D6F5F}"/>
                </a:ext>
              </a:extLst>
            </p:cNvPr>
            <p:cNvSpPr/>
            <p:nvPr/>
          </p:nvSpPr>
          <p:spPr>
            <a:xfrm rot="1795582">
              <a:off x="1664912" y="2662342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Picture 2" descr="파라솔 야자, Licuala orbicularis">
            <a:extLst>
              <a:ext uri="{FF2B5EF4-FFF2-40B4-BE49-F238E27FC236}">
                <a16:creationId xmlns:a16="http://schemas.microsoft.com/office/drawing/2014/main" id="{3B41D055-741E-FC91-A360-28A17280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79" b="91453" l="8286" r="90000">
                        <a14:foregroundMark x1="29286" y1="19658" x2="18000" y2="46581"/>
                        <a14:foregroundMark x1="18000" y1="46581" x2="23143" y2="69017"/>
                        <a14:foregroundMark x1="23143" y1="69017" x2="36857" y2="76923"/>
                        <a14:foregroundMark x1="36857" y1="76923" x2="37286" y2="76923"/>
                        <a14:foregroundMark x1="37714" y1="87821" x2="44429" y2="91453"/>
                        <a14:foregroundMark x1="41143" y1="10256" x2="48286" y2="7692"/>
                        <a14:foregroundMark x1="8286" y1="23504" x2="8286" y2="60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4149">
            <a:off x="6315355" y="3121409"/>
            <a:ext cx="1289911" cy="86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2D3DEE9D-AD64-9C02-9F4C-EEBB7EDADB98}"/>
              </a:ext>
            </a:extLst>
          </p:cNvPr>
          <p:cNvSpPr/>
          <p:nvPr/>
        </p:nvSpPr>
        <p:spPr>
          <a:xfrm>
            <a:off x="7428614" y="3211929"/>
            <a:ext cx="304369" cy="79277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D1E73-F8BA-A5A0-3DD1-DEAF703E31E0}"/>
              </a:ext>
            </a:extLst>
          </p:cNvPr>
          <p:cNvGrpSpPr/>
          <p:nvPr/>
        </p:nvGrpSpPr>
        <p:grpSpPr>
          <a:xfrm>
            <a:off x="8176026" y="2952452"/>
            <a:ext cx="1780018" cy="1027767"/>
            <a:chOff x="197568" y="2150847"/>
            <a:chExt cx="3472108" cy="2004764"/>
          </a:xfrm>
          <a:solidFill>
            <a:srgbClr val="CC66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1E4F30-503B-EFA9-224B-16C6739307CB}"/>
                </a:ext>
              </a:extLst>
            </p:cNvPr>
            <p:cNvSpPr/>
            <p:nvPr/>
          </p:nvSpPr>
          <p:spPr>
            <a:xfrm rot="19705645">
              <a:off x="197568" y="268373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1BE82E-8CF8-3FBB-9E40-92FAB24AE4E3}"/>
                </a:ext>
              </a:extLst>
            </p:cNvPr>
            <p:cNvSpPr/>
            <p:nvPr/>
          </p:nvSpPr>
          <p:spPr>
            <a:xfrm rot="18077106">
              <a:off x="488244" y="292436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362E599-4E24-BC81-BCA7-FCB043F2CBA5}"/>
                </a:ext>
              </a:extLst>
            </p:cNvPr>
            <p:cNvSpPr/>
            <p:nvPr/>
          </p:nvSpPr>
          <p:spPr>
            <a:xfrm rot="3328973">
              <a:off x="1391098" y="2924361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7AE1E7-5C89-904C-4FDC-5D4A615FA5B3}"/>
                </a:ext>
              </a:extLst>
            </p:cNvPr>
            <p:cNvSpPr/>
            <p:nvPr/>
          </p:nvSpPr>
          <p:spPr>
            <a:xfrm rot="1795582">
              <a:off x="1664912" y="2662342"/>
              <a:ext cx="2004764" cy="457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폭발: 14pt 42">
            <a:extLst>
              <a:ext uri="{FF2B5EF4-FFF2-40B4-BE49-F238E27FC236}">
                <a16:creationId xmlns:a16="http://schemas.microsoft.com/office/drawing/2014/main" id="{CBFD2115-E416-0F52-C14A-2E71AA86920D}"/>
              </a:ext>
            </a:extLst>
          </p:cNvPr>
          <p:cNvSpPr/>
          <p:nvPr/>
        </p:nvSpPr>
        <p:spPr>
          <a:xfrm>
            <a:off x="8471798" y="2293044"/>
            <a:ext cx="1414469" cy="1351403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1D1DF-F1CC-CB92-2E55-96F083614A70}"/>
              </a:ext>
            </a:extLst>
          </p:cNvPr>
          <p:cNvSpPr txBox="1"/>
          <p:nvPr/>
        </p:nvSpPr>
        <p:spPr>
          <a:xfrm>
            <a:off x="6847918" y="3871175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부채질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A5494A-E2B7-F9B2-43F5-F4A04AA85106}"/>
              </a:ext>
            </a:extLst>
          </p:cNvPr>
          <p:cNvSpPr txBox="1"/>
          <p:nvPr/>
        </p:nvSpPr>
        <p:spPr>
          <a:xfrm>
            <a:off x="8620689" y="2273375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불타오름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79FC7-59AD-8E57-4F6F-25F38A66F5BF}"/>
              </a:ext>
            </a:extLst>
          </p:cNvPr>
          <p:cNvSpPr txBox="1"/>
          <p:nvPr/>
        </p:nvSpPr>
        <p:spPr>
          <a:xfrm>
            <a:off x="3310151" y="3890764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불씨 생성</a:t>
            </a:r>
            <a:endParaRPr lang="ko-KR" altLang="en-US" sz="1000" dirty="0"/>
          </a:p>
        </p:txBody>
      </p:sp>
      <p:sp>
        <p:nvSpPr>
          <p:cNvPr id="47" name="폭발: 14pt 46">
            <a:extLst>
              <a:ext uri="{FF2B5EF4-FFF2-40B4-BE49-F238E27FC236}">
                <a16:creationId xmlns:a16="http://schemas.microsoft.com/office/drawing/2014/main" id="{D9AABB19-F8EC-1401-714C-2DE8041A0164}"/>
              </a:ext>
            </a:extLst>
          </p:cNvPr>
          <p:cNvSpPr/>
          <p:nvPr/>
        </p:nvSpPr>
        <p:spPr>
          <a:xfrm>
            <a:off x="6187638" y="2483321"/>
            <a:ext cx="542742" cy="45773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생각 풍선: 구름 모양 47">
            <a:extLst>
              <a:ext uri="{FF2B5EF4-FFF2-40B4-BE49-F238E27FC236}">
                <a16:creationId xmlns:a16="http://schemas.microsoft.com/office/drawing/2014/main" id="{E16FF727-F580-0468-69EA-99DA4F8F8FFD}"/>
              </a:ext>
            </a:extLst>
          </p:cNvPr>
          <p:cNvSpPr/>
          <p:nvPr/>
        </p:nvSpPr>
        <p:spPr>
          <a:xfrm>
            <a:off x="6228509" y="1935498"/>
            <a:ext cx="731808" cy="48798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연기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B220C1-DAB1-0388-CF11-F8FA0FBC1EAD}"/>
              </a:ext>
            </a:extLst>
          </p:cNvPr>
          <p:cNvSpPr txBox="1"/>
          <p:nvPr/>
        </p:nvSpPr>
        <p:spPr>
          <a:xfrm>
            <a:off x="1406552" y="2596539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/>
              <a:t>나무스틱</a:t>
            </a:r>
            <a:r>
              <a:rPr lang="ko-KR" altLang="en-US" sz="1000" dirty="0"/>
              <a:t> 이동</a:t>
            </a:r>
          </a:p>
        </p:txBody>
      </p:sp>
      <p:sp>
        <p:nvSpPr>
          <p:cNvPr id="50" name="폭발: 14pt 49">
            <a:extLst>
              <a:ext uri="{FF2B5EF4-FFF2-40B4-BE49-F238E27FC236}">
                <a16:creationId xmlns:a16="http://schemas.microsoft.com/office/drawing/2014/main" id="{CA77B692-25F5-9033-0F63-E90EC3124BA3}"/>
              </a:ext>
            </a:extLst>
          </p:cNvPr>
          <p:cNvSpPr/>
          <p:nvPr/>
        </p:nvSpPr>
        <p:spPr>
          <a:xfrm>
            <a:off x="8681587" y="2867168"/>
            <a:ext cx="939458" cy="822897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12개 50">
            <a:extLst>
              <a:ext uri="{FF2B5EF4-FFF2-40B4-BE49-F238E27FC236}">
                <a16:creationId xmlns:a16="http://schemas.microsoft.com/office/drawing/2014/main" id="{E6084D04-41CF-506D-1446-72A37EA906B2}"/>
              </a:ext>
            </a:extLst>
          </p:cNvPr>
          <p:cNvSpPr/>
          <p:nvPr/>
        </p:nvSpPr>
        <p:spPr>
          <a:xfrm>
            <a:off x="3131830" y="2878927"/>
            <a:ext cx="887019" cy="344517"/>
          </a:xfrm>
          <a:prstGeom prst="star12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61BFF4D-5898-23D3-EF84-8D2F60E6B1BC}"/>
              </a:ext>
            </a:extLst>
          </p:cNvPr>
          <p:cNvCxnSpPr>
            <a:stCxn id="51" idx="4"/>
          </p:cNvCxnSpPr>
          <p:nvPr/>
        </p:nvCxnSpPr>
        <p:spPr>
          <a:xfrm>
            <a:off x="3575340" y="3223444"/>
            <a:ext cx="229316" cy="25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98463F-753F-0292-3004-91DB97EF0E5D}"/>
              </a:ext>
            </a:extLst>
          </p:cNvPr>
          <p:cNvSpPr txBox="1"/>
          <p:nvPr/>
        </p:nvSpPr>
        <p:spPr>
          <a:xfrm>
            <a:off x="3085712" y="2689384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지푸라기더미</a:t>
            </a:r>
            <a:endParaRPr lang="ko-KR" altLang="en-US" sz="1000" dirty="0"/>
          </a:p>
        </p:txBody>
      </p:sp>
      <p:sp>
        <p:nvSpPr>
          <p:cNvPr id="56" name="별: 꼭짓점 12개 55">
            <a:extLst>
              <a:ext uri="{FF2B5EF4-FFF2-40B4-BE49-F238E27FC236}">
                <a16:creationId xmlns:a16="http://schemas.microsoft.com/office/drawing/2014/main" id="{B0C8BA6A-9D61-AE6B-19DA-A07AC5B7FE8B}"/>
              </a:ext>
            </a:extLst>
          </p:cNvPr>
          <p:cNvSpPr/>
          <p:nvPr/>
        </p:nvSpPr>
        <p:spPr>
          <a:xfrm>
            <a:off x="4919805" y="2487636"/>
            <a:ext cx="887019" cy="344517"/>
          </a:xfrm>
          <a:prstGeom prst="star12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30D153-F7B6-4CDD-C2E4-F81F256BA4A2}"/>
              </a:ext>
            </a:extLst>
          </p:cNvPr>
          <p:cNvCxnSpPr>
            <a:cxnSpLocks/>
            <a:stCxn id="29" idx="3"/>
            <a:endCxn id="56" idx="6"/>
          </p:cNvCxnSpPr>
          <p:nvPr/>
        </p:nvCxnSpPr>
        <p:spPr>
          <a:xfrm flipV="1">
            <a:off x="4184934" y="2746024"/>
            <a:ext cx="794290" cy="765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40D9C1F-505A-915C-358F-380511D5E491}"/>
              </a:ext>
            </a:extLst>
          </p:cNvPr>
          <p:cNvCxnSpPr>
            <a:cxnSpLocks/>
            <a:stCxn id="56" idx="1"/>
            <a:endCxn id="47" idx="1"/>
          </p:cNvCxnSpPr>
          <p:nvPr/>
        </p:nvCxnSpPr>
        <p:spPr>
          <a:xfrm>
            <a:off x="5806824" y="2659895"/>
            <a:ext cx="380814" cy="96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BC1A0E-3211-9513-FB16-0D761A0934A7}"/>
              </a:ext>
            </a:extLst>
          </p:cNvPr>
          <p:cNvSpPr txBox="1"/>
          <p:nvPr/>
        </p:nvSpPr>
        <p:spPr>
          <a:xfrm>
            <a:off x="4082362" y="2592004"/>
            <a:ext cx="1001305" cy="245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불붙은 지푸라기</a:t>
            </a:r>
            <a:endParaRPr lang="ko-KR" altLang="en-US" sz="1000" dirty="0"/>
          </a:p>
        </p:txBody>
      </p:sp>
      <p:sp>
        <p:nvSpPr>
          <p:cNvPr id="71" name="폭발: 14pt 70">
            <a:extLst>
              <a:ext uri="{FF2B5EF4-FFF2-40B4-BE49-F238E27FC236}">
                <a16:creationId xmlns:a16="http://schemas.microsoft.com/office/drawing/2014/main" id="{392E7CDA-5910-A538-9363-A5E4847BA12E}"/>
              </a:ext>
            </a:extLst>
          </p:cNvPr>
          <p:cNvSpPr/>
          <p:nvPr/>
        </p:nvSpPr>
        <p:spPr>
          <a:xfrm>
            <a:off x="5164642" y="2273375"/>
            <a:ext cx="542742" cy="45773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FDF0E9-8E73-7A21-CBA9-A49091C97C6A}"/>
              </a:ext>
            </a:extLst>
          </p:cNvPr>
          <p:cNvSpPr txBox="1"/>
          <p:nvPr/>
        </p:nvSpPr>
        <p:spPr>
          <a:xfrm>
            <a:off x="4790027" y="2814790"/>
            <a:ext cx="12837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장작더미 위에 올리면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불씨 생성</a:t>
            </a:r>
          </a:p>
        </p:txBody>
      </p:sp>
    </p:spTree>
    <p:extLst>
      <p:ext uri="{BB962C8B-B14F-4D97-AF65-F5344CB8AC3E}">
        <p14:creationId xmlns:p14="http://schemas.microsoft.com/office/powerpoint/2010/main" val="18222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CDA9AF-CAC8-0B12-8876-664779A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5DC14E95-B4BF-4EA6-A816-97EADF007970}" type="slidenum">
              <a:rPr lang="en-US" altLang="ko-KR" smtClean="0"/>
              <a:pPr>
                <a:lnSpc>
                  <a:spcPct val="150000"/>
                </a:lnSpc>
              </a:pPr>
              <a:t>4</a:t>
            </a:fld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B3161B-9F3D-C42E-6B2D-17590079B85A}"/>
              </a:ext>
            </a:extLst>
          </p:cNvPr>
          <p:cNvGrpSpPr/>
          <p:nvPr/>
        </p:nvGrpSpPr>
        <p:grpSpPr>
          <a:xfrm>
            <a:off x="1027907" y="125168"/>
            <a:ext cx="879298" cy="371961"/>
            <a:chOff x="525591" y="329851"/>
            <a:chExt cx="879298" cy="3719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CAA30-8563-8E1F-A41C-7EAFB09E36EE}"/>
                </a:ext>
              </a:extLst>
            </p:cNvPr>
            <p:cNvSpPr txBox="1"/>
            <p:nvPr/>
          </p:nvSpPr>
          <p:spPr>
            <a:xfrm>
              <a:off x="752146" y="358676"/>
              <a:ext cx="652743" cy="3247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spc="-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넥슨Lv2고딕" panose="00000500000000000000" pitchFamily="2" charset="-127"/>
                  <a:ea typeface="넥슨Lv2고딕" panose="00000500000000000000" pitchFamily="2" charset="-127"/>
                </a:rPr>
                <a:t>피쉬아이</a:t>
              </a:r>
              <a:endParaRPr lang="ko-KR" altLang="en-US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1564E8-2FEA-0999-712F-05A117EC1049}"/>
                </a:ext>
              </a:extLst>
            </p:cNvPr>
            <p:cNvSpPr txBox="1"/>
            <p:nvPr/>
          </p:nvSpPr>
          <p:spPr>
            <a:xfrm>
              <a:off x="525591" y="329851"/>
              <a:ext cx="354585" cy="371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" panose="02040604050505020304" pitchFamily="18" charset="0"/>
                  <a:ea typeface="넥슨Lv2고딕 Bold" panose="00000800000000000000" pitchFamily="2" charset="-127"/>
                </a:rPr>
                <a:t>Ⅰ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7FEB8A-198C-C90A-0369-9500BEAA7C5F}"/>
              </a:ext>
            </a:extLst>
          </p:cNvPr>
          <p:cNvSpPr txBox="1"/>
          <p:nvPr/>
        </p:nvSpPr>
        <p:spPr>
          <a:xfrm>
            <a:off x="1053444" y="350244"/>
            <a:ext cx="2851806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리소스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5BABF-C938-94C4-2C72-3E76EBC82F3E}"/>
              </a:ext>
            </a:extLst>
          </p:cNvPr>
          <p:cNvSpPr txBox="1"/>
          <p:nvPr/>
        </p:nvSpPr>
        <p:spPr>
          <a:xfrm>
            <a:off x="315342" y="161718"/>
            <a:ext cx="694422" cy="768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01</a:t>
            </a:r>
            <a:endParaRPr lang="ko-KR" altLang="en-US" sz="3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6F7FC-1951-DE13-9F70-35B00D4EFC9C}"/>
              </a:ext>
            </a:extLst>
          </p:cNvPr>
          <p:cNvSpPr txBox="1"/>
          <p:nvPr/>
        </p:nvSpPr>
        <p:spPr>
          <a:xfrm>
            <a:off x="114287" y="932238"/>
            <a:ext cx="7427698" cy="625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리소스</a:t>
            </a:r>
            <a:endParaRPr lang="en-US" altLang="ko-KR" sz="16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나무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통나무 </a:t>
            </a: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– </a:t>
            </a: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스틱을 긁을 통나무 </a:t>
            </a: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– </a:t>
            </a: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통나무 위에 홈이 파져 있음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나무 스틱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장작 더미 </a:t>
            </a: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- 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캠프파이어 </a:t>
            </a:r>
            <a:r>
              <a:rPr lang="ko-KR" altLang="en-US" sz="1200" b="1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메디테이션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리소스 재활용 가능</a:t>
            </a:r>
            <a:endParaRPr lang="en-US" altLang="ko-KR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지푸라기 더미</a:t>
            </a: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(</a:t>
            </a: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통나무에 불씨가 </a:t>
            </a:r>
            <a:r>
              <a:rPr lang="ko-KR" altLang="en-US" sz="12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생겼을때</a:t>
            </a: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불을 옮겨오는 지푸라기</a:t>
            </a: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애니메이션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나무 스틱 좌 우로 움직이는 애니메이션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부채 애니메이션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이펙트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작은 불씨 이펙트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큰 장작불 이펙트 </a:t>
            </a:r>
            <a:r>
              <a:rPr lang="en-US" altLang="ko-KR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– 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캠프파이어 </a:t>
            </a:r>
            <a:r>
              <a:rPr lang="ko-KR" altLang="en-US" sz="1200" b="1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메디테이션</a:t>
            </a: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리소스 재활용 가능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나무 스틱 긁을 때 나는 연기 이펙트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부채질할 때 재생하는 연기 이펙트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사운드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나무 스틱 긁는 소리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불붙은 소리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부채질 소리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불이 크게 타오르는 소리</a:t>
            </a:r>
            <a:endParaRPr lang="en-US" altLang="ko-KR" sz="12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1026" name="Picture 2" descr="감성 캠핑. 성냥 라이터 없이 부싯돌로 불 피우기">
            <a:extLst>
              <a:ext uri="{FF2B5EF4-FFF2-40B4-BE49-F238E27FC236}">
                <a16:creationId xmlns:a16="http://schemas.microsoft.com/office/drawing/2014/main" id="{23C2C549-E432-CB73-11A3-5E2ADDF5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70" y="1391768"/>
            <a:ext cx="3485480" cy="2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15B3B-1995-4599-994B-5A43248905A7}"/>
              </a:ext>
            </a:extLst>
          </p:cNvPr>
          <p:cNvSpPr txBox="1"/>
          <p:nvPr/>
        </p:nvSpPr>
        <p:spPr>
          <a:xfrm>
            <a:off x="1023044" y="5284077"/>
            <a:ext cx="9321800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서울특별시 강남구 언주로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723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씨에스윈드빌딩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전라남도 무안군 삼향읍 남악3로 80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E7E92-0EAD-441B-8B2D-C78B1F694026}"/>
              </a:ext>
            </a:extLst>
          </p:cNvPr>
          <p:cNvSpPr txBox="1"/>
          <p:nvPr/>
        </p:nvSpPr>
        <p:spPr>
          <a:xfrm>
            <a:off x="1023044" y="6162958"/>
            <a:ext cx="923812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Tel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Fax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E-mail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11A98-110C-4EF8-A597-00F1F3819ADF}"/>
              </a:ext>
            </a:extLst>
          </p:cNvPr>
          <p:cNvSpPr txBox="1"/>
          <p:nvPr/>
        </p:nvSpPr>
        <p:spPr>
          <a:xfrm>
            <a:off x="1718867" y="6162958"/>
            <a:ext cx="2254546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1599-0578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1599-0589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2876633@hmit.kr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87F08EAD-D984-493A-B97A-26ACCFE792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044" y="4903582"/>
            <a:ext cx="1709567" cy="233857"/>
          </a:xfrm>
          <a:prstGeom prst="rect">
            <a:avLst/>
          </a:prstGeom>
        </p:spPr>
      </p:pic>
      <p:sp>
        <p:nvSpPr>
          <p:cNvPr id="40" name="직사각형 100">
            <a:extLst>
              <a:ext uri="{FF2B5EF4-FFF2-40B4-BE49-F238E27FC236}">
                <a16:creationId xmlns:a16="http://schemas.microsoft.com/office/drawing/2014/main" id="{54E8F89A-3784-4EA9-93B8-41181F89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44" y="1893321"/>
            <a:ext cx="8062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1018621" latinLnBrk="0">
              <a:spcBef>
                <a:spcPts val="0"/>
              </a:spcBef>
              <a:buNone/>
              <a:defRPr/>
            </a:pPr>
            <a:r>
              <a:rPr lang="ko-KR" altLang="en-US" sz="4000" kern="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581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FEA"/>
      </a:accent1>
      <a:accent2>
        <a:srgbClr val="1D58CD"/>
      </a:accent2>
      <a:accent3>
        <a:srgbClr val="143D90"/>
      </a:accent3>
      <a:accent4>
        <a:srgbClr val="48C9CC"/>
      </a:accent4>
      <a:accent5>
        <a:srgbClr val="0D2D53"/>
      </a:accent5>
      <a:accent6>
        <a:srgbClr val="DF2950"/>
      </a:accent6>
      <a:hlink>
        <a:srgbClr val="0563C1"/>
      </a:hlink>
      <a:folHlink>
        <a:srgbClr val="954F72"/>
      </a:folHlink>
    </a:clrScheme>
    <a:fontScheme name="사용자 지정 41">
      <a:majorFont>
        <a:latin typeface="넥슨Lv2고딕 Bold"/>
        <a:ea typeface="넥슨Lv2고딕 Bold"/>
        <a:cs typeface=""/>
      </a:majorFont>
      <a:minorFont>
        <a:latin typeface="넥슨Lv2고딕"/>
        <a:ea typeface="넥슨Lv2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9852</TotalTime>
  <Words>269</Words>
  <Application>Microsoft Office PowerPoint</Application>
  <PresentationFormat>사용자 지정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Wingdings</vt:lpstr>
      <vt:lpstr>넥슨Lv2고딕</vt:lpstr>
      <vt:lpstr>넥슨Lv2고딕 Bold</vt:lpstr>
      <vt:lpstr>Century</vt:lpstr>
      <vt:lpstr>Arial</vt:lpstr>
      <vt:lpstr>넥슨Lv2고딕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휴먼아이티솔루션</dc:creator>
  <cp:lastModifiedBy>Kyuseop Lee</cp:lastModifiedBy>
  <cp:revision>710</cp:revision>
  <dcterms:created xsi:type="dcterms:W3CDTF">2021-11-10T06:22:07Z</dcterms:created>
  <dcterms:modified xsi:type="dcterms:W3CDTF">2023-05-22T03:17:40Z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2023-05-16T07:53:45Z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3de8549d-a169-4d42-8904-691a8d17814a</vt:lpwstr>
  </property>
  <property fmtid="{D5CDD505-2E9C-101B-9397-08002B2CF9AE}" pid="7" name="MSIP_Label_defa4170-0d19-0005-0004-bc88714345d2_ActionId">
    <vt:lpwstr>9f0083c1-2c6f-417d-a611-3c6062476870</vt:lpwstr>
  </property>
  <property fmtid="{D5CDD505-2E9C-101B-9397-08002B2CF9AE}" pid="8" name="MSIP_Label_defa4170-0d19-0005-0004-bc88714345d2_ContentBits">
    <vt:lpwstr>0</vt:lpwstr>
  </property>
</Properties>
</file>