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67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37BB4-B3A0-435D-B635-33AABA6C5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33DAE3-EA05-41EA-BF07-0D126293C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55C4B-3C17-402D-A43A-34A7751C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53E-372F-4F13-893B-99A3501D6DF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8E62F-7CBA-4457-870C-ED3EA065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CE0C3-80D9-450A-8B97-33E11E0E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15C2-A8B6-49F7-8EE6-3E9107FB0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28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3E43B-006A-4B71-85DC-9ECA612F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565809-A189-47E1-8CC1-50B94E64A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C82EA-6088-427E-94C5-973A413C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53E-372F-4F13-893B-99A3501D6DF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5B398-16C9-40E0-81BB-FB749290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AFF3BB-CC55-4CFC-9E55-B0BF6EDD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15C2-A8B6-49F7-8EE6-3E9107FB0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67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AB2E31-C3A1-43B7-B9D9-3FB4052DD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2E5774-07F7-4B34-91B3-662663F28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DBAF8-9B11-41AC-8A2C-1618A8C8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53E-372F-4F13-893B-99A3501D6DF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FE978-0905-49F1-8C0E-2F1F211E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27613C-7E87-47C2-A0BA-F1CA4875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15C2-A8B6-49F7-8EE6-3E9107FB0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20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A1BA6-B378-40DC-BD0D-79DA56D8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8EC8B-F7C2-4C96-86BA-FC03A2569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EB4AF-57D3-4DD6-BF5F-27826364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53E-372F-4F13-893B-99A3501D6DF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2F2E9-405F-4B4C-A625-E9AEE1DD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BB2EC-1D87-4C7B-BF43-432A876F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15C2-A8B6-49F7-8EE6-3E9107FB0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43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30F93-4593-40CB-B9AB-031142F0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3AC724-6A29-4553-962C-DE75F08F6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7FE6A-340F-4899-A930-49240243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53E-372F-4F13-893B-99A3501D6DF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9C87A-8862-4C79-BEBC-809461D5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EBD01-0FB2-4FCF-83E3-29CF33B2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15C2-A8B6-49F7-8EE6-3E9107FB0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22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118E3-C060-45C8-A8A2-B4F833006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EAE7B-F178-4198-9135-71C89FED3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0A1CDB-D59F-4C94-BBDA-C00FD1B2E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648F51-2F6A-4B69-8557-3FAFBFFE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53E-372F-4F13-893B-99A3501D6DF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72B386-E84A-4151-BFFB-2D2F9DF2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93CC0-412C-4FDC-9BCE-F1E9D6CA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15C2-A8B6-49F7-8EE6-3E9107FB0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9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3F031-68F1-428D-A0BB-E64EA25A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38778-70D0-4E60-A058-F8D48C26A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D71231-0516-4D7B-B0BC-BACF6418F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8556CA-5C86-40C1-92A3-603ADE85E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A3B95E-992E-49A8-BBF4-328CDF1F9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3C2B0D-077E-4B2F-B003-9BFF3DC6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53E-372F-4F13-893B-99A3501D6DF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2AE445-C9E1-4550-A31C-6244D53E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5F3D0E-F34C-4FB8-AEBF-CC318C7F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15C2-A8B6-49F7-8EE6-3E9107FB0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9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3FF53-E5CB-4E75-BB3E-02B0A52B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8A39FA-6503-4195-8C79-E603C6AB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53E-372F-4F13-893B-99A3501D6DF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C1AF90-B339-439B-B7DE-39F9EF9B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BC6440-604E-4CBB-8177-9CE22C76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15C2-A8B6-49F7-8EE6-3E9107FB0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55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4A3180-BB65-4422-B156-9CFA5FC1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53E-372F-4F13-893B-99A3501D6DF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AE04C4-2516-4159-8A99-D48B5A00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FA4CF0-8623-474E-80AE-3B9A4746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15C2-A8B6-49F7-8EE6-3E9107FB0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5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92B42-DE5A-47C9-ADD4-807742F7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8C2E2-7415-48D5-B893-CAE6C4178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D8F250-41CE-433D-877E-0BC65AC48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115520-EA04-4406-9293-F23210FD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53E-372F-4F13-893B-99A3501D6DF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97D75B-DF14-4DFB-9D4A-4F669029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73A8C1-A133-49FA-8B80-FD1F34CD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15C2-A8B6-49F7-8EE6-3E9107FB0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32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F6155-BB7E-408A-B8EB-BD4B981C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22981E-B402-46D1-855B-39C0EFC15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D3C1E0-B7AC-4099-85E9-7386C3D95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EEA86F-B0C0-4788-9C0F-E417D0BF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F53E-372F-4F13-893B-99A3501D6DF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4887F7-87B7-4742-B95F-BC2A9591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8441B9-E18E-4B24-A5B4-B8545110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F15C2-A8B6-49F7-8EE6-3E9107FB0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04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89FAB9-1141-49F9-87CC-F48A43EB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864D91-8D95-4B5A-A785-4216095CF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2A607-7070-41D8-B4C6-F1DB57780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EF53E-372F-4F13-893B-99A3501D6DF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B18167-CC2C-489E-A92A-51912D735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BFA746-126F-450C-A3B9-82D1C38A8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15C2-A8B6-49F7-8EE6-3E9107FB0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70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10A700-E1B4-4B5D-81C0-13A0A5DCEB5B}"/>
              </a:ext>
            </a:extLst>
          </p:cNvPr>
          <p:cNvSpPr/>
          <p:nvPr/>
        </p:nvSpPr>
        <p:spPr>
          <a:xfrm>
            <a:off x="516293" y="447870"/>
            <a:ext cx="5337110" cy="40214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56D20-A190-46C6-8126-84B1AB587AEA}"/>
              </a:ext>
            </a:extLst>
          </p:cNvPr>
          <p:cNvSpPr txBox="1"/>
          <p:nvPr/>
        </p:nvSpPr>
        <p:spPr>
          <a:xfrm>
            <a:off x="6811347" y="354562"/>
            <a:ext cx="39748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앵두가 </a:t>
            </a:r>
            <a:r>
              <a:rPr lang="ko-KR" altLang="en-US" sz="1400" dirty="0" err="1"/>
              <a:t>뒷</a:t>
            </a:r>
            <a:r>
              <a:rPr lang="ko-KR" altLang="en-US" sz="1400" dirty="0"/>
              <a:t> 부분에 있지만</a:t>
            </a:r>
            <a:endParaRPr lang="en-US" altLang="ko-KR" sz="1400" dirty="0"/>
          </a:p>
          <a:p>
            <a:r>
              <a:rPr lang="ko-KR" altLang="en-US" sz="1400" dirty="0"/>
              <a:t>앞선 묘사에서 큰 부리</a:t>
            </a:r>
            <a:r>
              <a:rPr lang="en-US" altLang="ko-KR" sz="1400" dirty="0"/>
              <a:t>, </a:t>
            </a:r>
            <a:r>
              <a:rPr lang="ko-KR" altLang="en-US" sz="1400" dirty="0"/>
              <a:t>큰 날개</a:t>
            </a:r>
            <a:r>
              <a:rPr lang="en-US" altLang="ko-KR" sz="1400" dirty="0"/>
              <a:t>,</a:t>
            </a:r>
            <a:r>
              <a:rPr lang="ko-KR" altLang="en-US" sz="1400" dirty="0"/>
              <a:t> 발톱이 있다고 하여 독수리의 실루엣으로 해주세요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대기 하고 있을 때 앉아 있는 실루엣과</a:t>
            </a:r>
            <a:endParaRPr lang="en-US" altLang="ko-KR" sz="1400" dirty="0"/>
          </a:p>
          <a:p>
            <a:r>
              <a:rPr lang="ko-KR" altLang="en-US" sz="1400" dirty="0"/>
              <a:t>날개를 펼쳐 위협하는 실루엣 </a:t>
            </a:r>
            <a:endParaRPr lang="en-US" altLang="ko-KR" sz="1400" dirty="0"/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개가 필요합니다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천막의 크기는 섹션</a:t>
            </a:r>
            <a:r>
              <a:rPr lang="en-US" altLang="ko-KR" sz="1400" dirty="0"/>
              <a:t>15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가제보</a:t>
            </a:r>
            <a:r>
              <a:rPr lang="ko-KR" altLang="en-US" sz="1400" dirty="0"/>
              <a:t> 사이에 들어갈 정도의 크기입니다</a:t>
            </a:r>
            <a:r>
              <a:rPr lang="en-US" altLang="ko-KR" sz="14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E63A13-E924-4A24-8F9C-39153C8FF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55" b="95292" l="7194" r="89640">
                        <a14:foregroundMark x1="35108" y1="4143" x2="50072" y2="6591"/>
                        <a14:foregroundMark x1="10072" y1="37288" x2="7338" y2="40113"/>
                        <a14:foregroundMark x1="52374" y1="89831" x2="52086" y2="95292"/>
                      </a14:backgroundRemoval>
                    </a14:imgEffect>
                  </a14:imgLayer>
                </a14:imgProps>
              </a:ext>
            </a:extLst>
          </a:blip>
          <a:srcRect r="9161"/>
          <a:stretch/>
        </p:blipFill>
        <p:spPr>
          <a:xfrm>
            <a:off x="2998235" y="1021701"/>
            <a:ext cx="3416836" cy="28738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7531F5-13A0-4147-9CE5-9780C48301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08" t="9870" r="8810" b="7739"/>
          <a:stretch/>
        </p:blipFill>
        <p:spPr>
          <a:xfrm>
            <a:off x="516293" y="919065"/>
            <a:ext cx="2481942" cy="30791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6AE3C7-C391-489A-A3C5-B5704B3E0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612" y="3526706"/>
            <a:ext cx="4085576" cy="3093364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6E9C6081-637C-4B29-B040-392605FF498E}"/>
              </a:ext>
            </a:extLst>
          </p:cNvPr>
          <p:cNvSpPr/>
          <p:nvPr/>
        </p:nvSpPr>
        <p:spPr>
          <a:xfrm>
            <a:off x="6564356" y="3331294"/>
            <a:ext cx="2332657" cy="24772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6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8B748E1-5C4E-467F-8D55-CF0B2B94D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876" y="601735"/>
            <a:ext cx="7468247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2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45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hmit</dc:creator>
  <cp:lastModifiedBy>hmit</cp:lastModifiedBy>
  <cp:revision>3</cp:revision>
  <dcterms:created xsi:type="dcterms:W3CDTF">2023-05-26T07:42:52Z</dcterms:created>
  <dcterms:modified xsi:type="dcterms:W3CDTF">2023-05-26T07:52:29Z</dcterms:modified>
</cp:coreProperties>
</file>