
<file path=[Content_Types].xml><?xml version="1.0" encoding="utf-8"?>
<Types xmlns="http://schemas.openxmlformats.org/package/2006/content-types">
  <Override PartName="/ppt/slides/slide1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15.xml" ContentType="application/vnd.openxmlformats-officedocument.presentationml.slide+xml"/>
  <Override PartName="/ppt/viewProps.xml" ContentType="application/vnd.openxmlformats-officedocument.presentationml.viewProps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  <p:sldId id="275" r:id="rId3"/>
    <p:sldId id="274" r:id="rId4"/>
    <p:sldId id="257" r:id="rId5"/>
    <p:sldId id="258" r:id="rId6"/>
    <p:sldId id="260" r:id="rId7"/>
    <p:sldId id="259" r:id="rId8"/>
    <p:sldId id="261" r:id="rId9"/>
    <p:sldId id="263" r:id="rId10"/>
    <p:sldId id="262" r:id="rId11"/>
    <p:sldId id="264" r:id="rId12"/>
    <p:sldId id="265" r:id="rId13"/>
    <p:sldId id="266" r:id="rId14"/>
    <p:sldId id="267" r:id="rId15"/>
    <p:sldId id="276" r:id="rId16"/>
    <p:sldId id="269" r:id="rId17"/>
    <p:sldId id="268" r:id="rId18"/>
    <p:sldId id="270" r:id="rId19"/>
    <p:sldId id="271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 horzBarState="maximized">
    <p:restoredLeft sz="22975" autoAdjust="0"/>
    <p:restoredTop sz="94660"/>
  </p:normalViewPr>
  <p:slideViewPr>
    <p:cSldViewPr snapToObjects="1">
      <p:cViewPr varScale="1">
        <p:scale>
          <a:sx n="123" d="100"/>
          <a:sy n="123" d="100"/>
        </p:scale>
        <p:origin x="-104" y="-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slide" Target="slides/slide6.xml"/><Relationship Id="rId1" Type="http://schemas.openxmlformats.org/officeDocument/2006/relationships/slideMaster" Target="slideMasters/slideMaster1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14" Type="http://schemas.openxmlformats.org/officeDocument/2006/relationships/slide" Target="slides/slide13.xml"/><Relationship Id="rId23" Type="http://schemas.openxmlformats.org/officeDocument/2006/relationships/presProps" Target="presProps.xml"/><Relationship Id="rId4" Type="http://schemas.openxmlformats.org/officeDocument/2006/relationships/slide" Target="slides/slide3.xml"/><Relationship Id="rId26" Type="http://schemas.openxmlformats.org/officeDocument/2006/relationships/tableStyles" Target="tableStyles.xml"/><Relationship Id="rId11" Type="http://schemas.openxmlformats.org/officeDocument/2006/relationships/slide" Target="slides/slide10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2" Type="http://schemas.openxmlformats.org/officeDocument/2006/relationships/printerSettings" Target="printerSettings/printerSettings1.bin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3736-765B-0841-B829-3BA29132536C}" type="datetimeFigureOut">
              <a:rPr lang="en-US" smtClean="0"/>
              <a:pPr/>
              <a:t>1/23/13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82E84-A248-9549-A627-B662CC89D9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3736-765B-0841-B829-3BA29132536C}" type="datetimeFigureOut">
              <a:rPr lang="en-US" smtClean="0"/>
              <a:pPr/>
              <a:t>1/23/13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82E84-A248-9549-A627-B662CC89D9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3736-765B-0841-B829-3BA29132536C}" type="datetimeFigureOut">
              <a:rPr lang="en-US" smtClean="0"/>
              <a:pPr/>
              <a:t>1/23/13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82E84-A248-9549-A627-B662CC89D9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3736-765B-0841-B829-3BA29132536C}" type="datetimeFigureOut">
              <a:rPr lang="en-US" smtClean="0"/>
              <a:pPr/>
              <a:t>1/23/13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82E84-A248-9549-A627-B662CC89D9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3736-765B-0841-B829-3BA29132536C}" type="datetimeFigureOut">
              <a:rPr lang="en-US" smtClean="0"/>
              <a:pPr/>
              <a:t>1/23/13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82E84-A248-9549-A627-B662CC89D9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3736-765B-0841-B829-3BA29132536C}" type="datetimeFigureOut">
              <a:rPr lang="en-US" smtClean="0"/>
              <a:pPr/>
              <a:t>1/23/13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82E84-A248-9549-A627-B662CC89D9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3736-765B-0841-B829-3BA29132536C}" type="datetimeFigureOut">
              <a:rPr lang="en-US" smtClean="0"/>
              <a:pPr/>
              <a:t>1/23/13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82E84-A248-9549-A627-B662CC89D9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3736-765B-0841-B829-3BA29132536C}" type="datetimeFigureOut">
              <a:rPr lang="en-US" smtClean="0"/>
              <a:pPr/>
              <a:t>1/23/13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82E84-A248-9549-A627-B662CC89D9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3736-765B-0841-B829-3BA29132536C}" type="datetimeFigureOut">
              <a:rPr lang="en-US" smtClean="0"/>
              <a:pPr/>
              <a:t>1/23/13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82E84-A248-9549-A627-B662CC89D9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3736-765B-0841-B829-3BA29132536C}" type="datetimeFigureOut">
              <a:rPr lang="en-US" smtClean="0"/>
              <a:pPr/>
              <a:t>1/23/13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82E84-A248-9549-A627-B662CC89D9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3736-765B-0841-B829-3BA29132536C}" type="datetimeFigureOut">
              <a:rPr lang="en-US" smtClean="0"/>
              <a:pPr/>
              <a:t>1/23/13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82E84-A248-9549-A627-B662CC89D9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03736-765B-0841-B829-3BA29132536C}" type="datetimeFigureOut">
              <a:rPr lang="en-US" smtClean="0"/>
              <a:pPr/>
              <a:t>1/23/13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82E84-A248-9549-A627-B662CC89D90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5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jpe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1.jpeg"/><Relationship Id="rId5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360DS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3 Day Startup Online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3ds_userboard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533400"/>
            <a:ext cx="5092007" cy="6096000"/>
          </a:xfrm>
          <a:prstGeom prst="rect">
            <a:avLst/>
          </a:prstGeom>
        </p:spPr>
      </p:pic>
      <p:pic>
        <p:nvPicPr>
          <p:cNvPr id="5" name="Picture 4" descr="3ds_profile_pop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706" y="1981200"/>
            <a:ext cx="2736954" cy="3276600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1143000" y="2400300"/>
            <a:ext cx="228600" cy="228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3" idx="6"/>
          </p:cNvCxnSpPr>
          <p:nvPr/>
        </p:nvCxnSpPr>
        <p:spPr>
          <a:xfrm>
            <a:off x="1371600" y="2514600"/>
            <a:ext cx="465810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28600" y="228600"/>
            <a:ext cx="464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FLOW OVERVIEW: </a:t>
            </a:r>
            <a:r>
              <a:rPr lang="en-US" sz="1600" dirty="0" smtClean="0"/>
              <a:t>User Board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6029706" y="1676400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Profile Pop Up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Profile Pop Up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3ds_profile_pop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-1928511"/>
            <a:ext cx="7848600" cy="9396111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28600" y="152400"/>
            <a:ext cx="3505200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CONTENT OVERVIEW: </a:t>
            </a:r>
            <a:r>
              <a:rPr lang="en-US" sz="1600" dirty="0" smtClean="0"/>
              <a:t>Profile Pop Up 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Edit Profile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new_editprofile_v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1" y="35510"/>
            <a:ext cx="7162799" cy="857509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81000" y="169277"/>
            <a:ext cx="5105400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CONTENT OVERVIEW: </a:t>
            </a:r>
            <a:r>
              <a:rPr lang="en-US" sz="1600" dirty="0" smtClean="0"/>
              <a:t>Edit Profile</a:t>
            </a:r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1676400" y="6324600"/>
            <a:ext cx="1143000" cy="228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Save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81000" y="169277"/>
            <a:ext cx="5105400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PLAIN TEXT / CONTENT OVERVIEW: </a:t>
            </a:r>
            <a:r>
              <a:rPr lang="en-US" sz="1600" dirty="0" smtClean="0"/>
              <a:t>Edit Profile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981200"/>
            <a:ext cx="77724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400" dirty="0" smtClean="0"/>
              <a:t>*Email (which will serve as the username)</a:t>
            </a:r>
          </a:p>
          <a:p>
            <a:r>
              <a:rPr sz="1400" dirty="0" smtClean="0"/>
              <a:t>*Name (one text field for first, one for last) [NOTE: SHOWN ON USER BOARD THUMBNAIL PAGE]</a:t>
            </a:r>
          </a:p>
          <a:p>
            <a:r>
              <a:rPr sz="1400" dirty="0" smtClean="0"/>
              <a:t>*Thumbnail profile [NOTE: SHOWN ON USER BOARD THUMBNAIL PAGE]</a:t>
            </a:r>
          </a:p>
          <a:p>
            <a:r>
              <a:rPr sz="1400" dirty="0" smtClean="0"/>
              <a:t>*Field of Study [text field]</a:t>
            </a:r>
          </a:p>
          <a:p>
            <a:r>
              <a:rPr sz="1400" dirty="0" smtClean="0"/>
              <a:t>*Degree program (dropdown: high school, associate's, bachelor's, masters, doctorate, jurisdoctorate)</a:t>
            </a:r>
          </a:p>
          <a:p>
            <a:r>
              <a:rPr sz="1400" dirty="0" smtClean="0"/>
              <a:t>*Role (checkbox where multiple options can be selected: designer, developer, business, other (other has text field)) [NOTE: SHOWN </a:t>
            </a:r>
          </a:p>
          <a:p>
            <a:r>
              <a:rPr sz="1400" dirty="0" smtClean="0"/>
              <a:t>ON USER BOARD THUMBNAIL PAGE]</a:t>
            </a:r>
          </a:p>
          <a:p>
            <a:r>
              <a:rPr sz="1400" dirty="0" smtClean="0"/>
              <a:t>*3DS Program (dropdown: list of programs in this format-- "3DS [university/city name] [month] [year]"</a:t>
            </a:r>
          </a:p>
          <a:p>
            <a:r>
              <a:rPr sz="1400" dirty="0" smtClean="0"/>
              <a:t>*3DS Role (dropdown: participant, organizer, mentor)</a:t>
            </a:r>
          </a:p>
          <a:p>
            <a:r>
              <a:rPr sz="1400" dirty="0" smtClean="0"/>
              <a:t>*What university do/did you attend (text box)</a:t>
            </a:r>
          </a:p>
          <a:p>
            <a:r>
              <a:rPr sz="1400" dirty="0" smtClean="0"/>
              <a:t>Personal or portfolio site (text box)</a:t>
            </a:r>
          </a:p>
          <a:p>
            <a:r>
              <a:rPr sz="1400" dirty="0" smtClean="0"/>
              <a:t>Linkedin url</a:t>
            </a:r>
          </a:p>
          <a:p>
            <a:r>
              <a:rPr sz="1400" dirty="0" smtClean="0"/>
              <a:t>Twitter url</a:t>
            </a:r>
          </a:p>
          <a:p>
            <a:r>
              <a:rPr sz="1400" dirty="0" smtClean="0"/>
              <a:t>(bottom two items are delineated as to be filled out after the program weekend)</a:t>
            </a:r>
          </a:p>
          <a:p>
            <a:r>
              <a:rPr sz="1400" dirty="0" smtClean="0"/>
              <a:t>3DS team (text field)</a:t>
            </a:r>
          </a:p>
          <a:p>
            <a:r>
              <a:rPr sz="1400" dirty="0" smtClean="0"/>
              <a:t>Startup/Company (text field)</a:t>
            </a:r>
          </a:p>
          <a:p>
            <a:r>
              <a:rPr lang="en-US" sz="1400" dirty="0" smtClean="0"/>
              <a:t>-</a:t>
            </a:r>
            <a:r>
              <a:rPr lang="en-US" sz="1400" dirty="0" smtClean="0"/>
              <a:t>SAVE BUTTON</a:t>
            </a:r>
            <a:endParaRPr sz="1400" dirty="0" smtClean="0"/>
          </a:p>
          <a:p>
            <a:r>
              <a:rPr lang="en-US" sz="1400" dirty="0" smtClean="0"/>
              <a:t>**asterisk next to required fields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5400" dirty="0" smtClean="0"/>
              <a:t>Generic Content Pages </a:t>
            </a:r>
            <a:r>
              <a:rPr lang="en-US" sz="1778" dirty="0" smtClean="0"/>
              <a:t>&gt; Tools, Perks &amp; Info Pages</a:t>
            </a:r>
            <a:endParaRPr lang="en-US" sz="1778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3ds_content_pages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609600"/>
            <a:ext cx="7467600" cy="89399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152400"/>
            <a:ext cx="685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Generic Content Pages &gt; </a:t>
            </a:r>
            <a:r>
              <a:rPr lang="en-US" sz="1200" dirty="0" smtClean="0"/>
              <a:t>Tools, Perks &amp; Info Pages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Top Bar Navigation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3ds_content_pages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19200"/>
            <a:ext cx="8153400" cy="97610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400" y="533400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Navigation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3092320" y="2694214"/>
            <a:ext cx="4908680" cy="5823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*NAVIGATION WILL BE SET IN WORDPRESS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3ds_userboard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715834"/>
            <a:ext cx="1948066" cy="2332166"/>
          </a:xfrm>
          <a:prstGeom prst="rect">
            <a:avLst/>
          </a:prstGeom>
        </p:spPr>
      </p:pic>
      <p:pic>
        <p:nvPicPr>
          <p:cNvPr id="5" name="Picture 4" descr="3ds_profile_pop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1" y="4038600"/>
            <a:ext cx="1948066" cy="2332166"/>
          </a:xfrm>
          <a:prstGeom prst="rect">
            <a:avLst/>
          </a:prstGeom>
        </p:spPr>
      </p:pic>
      <p:pic>
        <p:nvPicPr>
          <p:cNvPr id="8" name="Picture 7" descr="3ds_content_pages_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5721" y="4276130"/>
            <a:ext cx="1948066" cy="233216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81400" y="377280"/>
            <a:ext cx="3280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Register &amp; Login Page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6096000" y="377280"/>
            <a:ext cx="3280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User Board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990600" y="3700046"/>
            <a:ext cx="3280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Profile Pop Up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3729449" y="3700046"/>
            <a:ext cx="3280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Edit Profile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6096000" y="3535234"/>
            <a:ext cx="3280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Generic Content Pages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6096001" y="381446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You will select these pages from Top Navigation, not shown here. 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33400" y="941963"/>
            <a:ext cx="297179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 dirty="0" smtClean="0"/>
              <a:t>Pages needed for v1:</a:t>
            </a:r>
            <a:endParaRPr lang="en-US" sz="1600" b="1" dirty="0" smtClean="0"/>
          </a:p>
          <a:p>
            <a:endParaRPr lang="en-US" sz="1600" b="1" dirty="0" smtClean="0"/>
          </a:p>
          <a:p>
            <a:r>
              <a:rPr sz="1200" dirty="0" smtClean="0"/>
              <a:t>Registration page </a:t>
            </a:r>
          </a:p>
          <a:p>
            <a:r>
              <a:rPr sz="1200" dirty="0" smtClean="0"/>
              <a:t>Login page</a:t>
            </a:r>
          </a:p>
          <a:p>
            <a:r>
              <a:rPr sz="1200" dirty="0" smtClean="0"/>
              <a:t>User board (note: this is the home page)</a:t>
            </a:r>
          </a:p>
          <a:p>
            <a:r>
              <a:rPr sz="1200" dirty="0" smtClean="0"/>
              <a:t>User zoom pop up</a:t>
            </a:r>
          </a:p>
          <a:p>
            <a:r>
              <a:rPr sz="1200" dirty="0" smtClean="0"/>
              <a:t>Edit profile page</a:t>
            </a:r>
          </a:p>
          <a:p>
            <a:r>
              <a:rPr sz="1200" dirty="0" smtClean="0"/>
              <a:t>Content page (the typical wordpress page where Maddie and I will do everything.</a:t>
            </a:r>
          </a:p>
          <a:p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228600" y="192614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PAGES OVERVIEW</a:t>
            </a:r>
            <a:endParaRPr lang="en-US" b="1" dirty="0"/>
          </a:p>
        </p:txBody>
      </p:sp>
      <p:pic>
        <p:nvPicPr>
          <p:cNvPr id="16" name="Picture 15" descr="new_login_register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0547" y="715833"/>
            <a:ext cx="1965119" cy="2352583"/>
          </a:xfrm>
          <a:prstGeom prst="rect">
            <a:avLst/>
          </a:prstGeom>
        </p:spPr>
      </p:pic>
      <p:pic>
        <p:nvPicPr>
          <p:cNvPr id="17" name="Picture 16" descr="new_editprofile_v2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9449" y="4038600"/>
            <a:ext cx="1981201" cy="23718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new_login_regist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033508"/>
            <a:ext cx="2177814" cy="2607215"/>
          </a:xfrm>
          <a:prstGeom prst="rect">
            <a:avLst/>
          </a:prstGeom>
        </p:spPr>
      </p:pic>
      <p:pic>
        <p:nvPicPr>
          <p:cNvPr id="4" name="Picture 3" descr="3ds_userboard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626" y="533400"/>
            <a:ext cx="2100453" cy="2514600"/>
          </a:xfrm>
          <a:prstGeom prst="rect">
            <a:avLst/>
          </a:prstGeom>
        </p:spPr>
      </p:pic>
      <p:pic>
        <p:nvPicPr>
          <p:cNvPr id="5" name="Picture 4" descr="3ds_profile_pop_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0079" y="533400"/>
            <a:ext cx="2100453" cy="2514600"/>
          </a:xfrm>
          <a:prstGeom prst="rect">
            <a:avLst/>
          </a:prstGeom>
        </p:spPr>
      </p:pic>
      <p:pic>
        <p:nvPicPr>
          <p:cNvPr id="8" name="Picture 7" descr="3ds_content_pages_1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0079" y="4043065"/>
            <a:ext cx="2100453" cy="2514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2400" y="702677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Register &amp; Login Page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351187" y="1582579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REGISTER</a:t>
            </a:r>
            <a:endParaRPr 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1371600" y="1582579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LOG IN</a:t>
            </a:r>
            <a:endParaRPr lang="en-US" sz="1000" dirty="0"/>
          </a:p>
        </p:txBody>
      </p:sp>
      <p:sp>
        <p:nvSpPr>
          <p:cNvPr id="23" name="Oval 22"/>
          <p:cNvSpPr/>
          <p:nvPr/>
        </p:nvSpPr>
        <p:spPr>
          <a:xfrm>
            <a:off x="4114800" y="1143000"/>
            <a:ext cx="228600" cy="228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3" idx="6"/>
          </p:cNvCxnSpPr>
          <p:nvPr/>
        </p:nvCxnSpPr>
        <p:spPr>
          <a:xfrm>
            <a:off x="4343400" y="1257300"/>
            <a:ext cx="204082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714500" y="2095500"/>
            <a:ext cx="228600" cy="228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6" idx="6"/>
          </p:cNvCxnSpPr>
          <p:nvPr/>
        </p:nvCxnSpPr>
        <p:spPr>
          <a:xfrm>
            <a:off x="1943100" y="2209800"/>
            <a:ext cx="204082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800100" y="2215853"/>
            <a:ext cx="228600" cy="228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8" idx="6"/>
          </p:cNvCxnSpPr>
          <p:nvPr/>
        </p:nvCxnSpPr>
        <p:spPr>
          <a:xfrm>
            <a:off x="1028700" y="2330153"/>
            <a:ext cx="1905000" cy="17129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869626" y="228600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User Board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5970079" y="228600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Profile Pop Up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2819400" y="3471446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Edit Profile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5970079" y="3302169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Generic Content Pages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5970079" y="3581400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You will select these pages from Top Navigation, not shown here. 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228600" y="192614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FLOW OVERVIEW</a:t>
            </a:r>
            <a:endParaRPr lang="en-US" b="1" dirty="0"/>
          </a:p>
        </p:txBody>
      </p:sp>
      <p:pic>
        <p:nvPicPr>
          <p:cNvPr id="25" name="Picture 24" descr="new_editprofile_v2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3325" y="4038600"/>
            <a:ext cx="1981201" cy="23718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Registration &amp; Login Page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ew_login_regist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066800"/>
            <a:ext cx="7010400" cy="839264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9600" y="112712"/>
            <a:ext cx="518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CONTENT OVERVIEW: </a:t>
            </a:r>
            <a:r>
              <a:rPr lang="en-US" sz="1600" dirty="0" smtClean="0"/>
              <a:t>Register &amp; Login Page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3106579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REGISTER</a:t>
            </a:r>
            <a:endParaRPr 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5029200" y="3106579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LOG IN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3ds_userboard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533400"/>
            <a:ext cx="2100453" cy="2514600"/>
          </a:xfrm>
          <a:prstGeom prst="rect">
            <a:avLst/>
          </a:prstGeom>
        </p:spPr>
      </p:pic>
      <p:pic>
        <p:nvPicPr>
          <p:cNvPr id="6" name="Picture 5" descr="3ds_login_register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451265"/>
            <a:ext cx="5274374" cy="631432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2400" y="112712"/>
            <a:ext cx="419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FLOW OVERVIEW: </a:t>
            </a:r>
            <a:r>
              <a:rPr lang="en-US" sz="1600" dirty="0" smtClean="0"/>
              <a:t>Register &amp; Login Page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838200" y="1981200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REGISTER</a:t>
            </a:r>
            <a:endParaRPr 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3124200" y="1981200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LOG IN</a:t>
            </a:r>
            <a:endParaRPr lang="en-US" sz="1000" dirty="0"/>
          </a:p>
        </p:txBody>
      </p:sp>
      <p:sp>
        <p:nvSpPr>
          <p:cNvPr id="26" name="Oval 25"/>
          <p:cNvSpPr/>
          <p:nvPr/>
        </p:nvSpPr>
        <p:spPr>
          <a:xfrm>
            <a:off x="3978974" y="2705100"/>
            <a:ext cx="228600" cy="228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6" idx="6"/>
          </p:cNvCxnSpPr>
          <p:nvPr/>
        </p:nvCxnSpPr>
        <p:spPr>
          <a:xfrm flipV="1">
            <a:off x="4207574" y="1828800"/>
            <a:ext cx="2193226" cy="990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524000" y="2895600"/>
            <a:ext cx="228600" cy="228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8" idx="6"/>
          </p:cNvCxnSpPr>
          <p:nvPr/>
        </p:nvCxnSpPr>
        <p:spPr>
          <a:xfrm>
            <a:off x="1752600" y="3009900"/>
            <a:ext cx="4648200" cy="6477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477000" y="228600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User Board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6477000" y="3471446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Edit Profile</a:t>
            </a:r>
            <a:endParaRPr lang="en-US" sz="1600" dirty="0"/>
          </a:p>
        </p:txBody>
      </p:sp>
      <p:pic>
        <p:nvPicPr>
          <p:cNvPr id="14" name="Picture 13" descr="new_editprofile_v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799" y="3810000"/>
            <a:ext cx="2227753" cy="266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User Board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3ds_userboard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81000"/>
            <a:ext cx="8001000" cy="9578561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685800" y="118646"/>
            <a:ext cx="495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CONTENT OVERVIEW: </a:t>
            </a:r>
            <a:r>
              <a:rPr lang="en-US" sz="1600" dirty="0" smtClean="0"/>
              <a:t>User Board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432</Words>
  <Application>Microsoft Macintosh PowerPoint</Application>
  <PresentationFormat>On-screen Show (4:3)</PresentationFormat>
  <Paragraphs>76</Paragraphs>
  <Slides>20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360DS</vt:lpstr>
      <vt:lpstr>OVERVIEW</vt:lpstr>
      <vt:lpstr>Slide 3</vt:lpstr>
      <vt:lpstr>Slide 4</vt:lpstr>
      <vt:lpstr>Registration &amp; Login Page</vt:lpstr>
      <vt:lpstr>Slide 6</vt:lpstr>
      <vt:lpstr>Slide 7</vt:lpstr>
      <vt:lpstr>User Board</vt:lpstr>
      <vt:lpstr>Slide 9</vt:lpstr>
      <vt:lpstr>Slide 10</vt:lpstr>
      <vt:lpstr>Profile Pop Up</vt:lpstr>
      <vt:lpstr>Slide 12</vt:lpstr>
      <vt:lpstr>Edit Profile</vt:lpstr>
      <vt:lpstr>Slide 14</vt:lpstr>
      <vt:lpstr>Slide 15</vt:lpstr>
      <vt:lpstr>Generic Content Pages &gt; Tools, Perks &amp; Info Pages</vt:lpstr>
      <vt:lpstr>Slide 17</vt:lpstr>
      <vt:lpstr>Top Bar Navigation</vt:lpstr>
      <vt:lpstr>Slide 19</vt:lpstr>
      <vt:lpstr>THE END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360DS</dc:title>
  <dc:creator>Susie</dc:creator>
  <cp:lastModifiedBy>Susie</cp:lastModifiedBy>
  <cp:revision>15</cp:revision>
  <dcterms:created xsi:type="dcterms:W3CDTF">2013-01-23T22:20:26Z</dcterms:created>
  <dcterms:modified xsi:type="dcterms:W3CDTF">2013-01-23T22:24:48Z</dcterms:modified>
</cp:coreProperties>
</file>