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9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5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5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7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2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4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0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3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12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58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14D9A-924F-A071-55AF-6E5EE2515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6607A-711A-0FF5-E808-D66A86ABE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18A91-8052-B7D4-280F-6B98D82F3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97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172BFE7-7E90-A809-78B9-B9AB564272E7}"/>
              </a:ext>
            </a:extLst>
          </p:cNvPr>
          <p:cNvSpPr/>
          <p:nvPr/>
        </p:nvSpPr>
        <p:spPr>
          <a:xfrm>
            <a:off x="703845" y="2202782"/>
            <a:ext cx="523375" cy="52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55D8FA-7A77-6C2D-0792-9210BB1D88AC}"/>
              </a:ext>
            </a:extLst>
          </p:cNvPr>
          <p:cNvSpPr/>
          <p:nvPr/>
        </p:nvSpPr>
        <p:spPr>
          <a:xfrm>
            <a:off x="703845" y="3572376"/>
            <a:ext cx="523375" cy="52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8B561-14D2-B849-FBB1-217F6D58CA14}"/>
              </a:ext>
            </a:extLst>
          </p:cNvPr>
          <p:cNvSpPr txBox="1"/>
          <p:nvPr/>
        </p:nvSpPr>
        <p:spPr>
          <a:xfrm>
            <a:off x="404558" y="2779934"/>
            <a:ext cx="1121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2D47C-47F5-43A0-1E1C-21107104A169}"/>
              </a:ext>
            </a:extLst>
          </p:cNvPr>
          <p:cNvSpPr txBox="1"/>
          <p:nvPr/>
        </p:nvSpPr>
        <p:spPr>
          <a:xfrm>
            <a:off x="515096" y="4149528"/>
            <a:ext cx="9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Design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BAF5DF-5D5D-2D7A-B211-83CB01C10FD9}"/>
              </a:ext>
            </a:extLst>
          </p:cNvPr>
          <p:cNvSpPr/>
          <p:nvPr/>
        </p:nvSpPr>
        <p:spPr>
          <a:xfrm>
            <a:off x="2330113" y="2795246"/>
            <a:ext cx="523375" cy="52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0F3E2-E003-AB9C-BC4A-7DBD42ACEB4A}"/>
              </a:ext>
            </a:extLst>
          </p:cNvPr>
          <p:cNvSpPr txBox="1"/>
          <p:nvPr/>
        </p:nvSpPr>
        <p:spPr>
          <a:xfrm>
            <a:off x="1856619" y="3391616"/>
            <a:ext cx="147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Contract development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BC2C55-07EE-E4E3-F108-9966193FC5CE}"/>
              </a:ext>
            </a:extLst>
          </p:cNvPr>
          <p:cNvSpPr/>
          <p:nvPr/>
        </p:nvSpPr>
        <p:spPr>
          <a:xfrm>
            <a:off x="3544741" y="2779934"/>
            <a:ext cx="523375" cy="52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8A431-15F6-9F68-3A96-BDF712748A79}"/>
              </a:ext>
            </a:extLst>
          </p:cNvPr>
          <p:cNvSpPr txBox="1"/>
          <p:nvPr/>
        </p:nvSpPr>
        <p:spPr>
          <a:xfrm>
            <a:off x="3382847" y="3373029"/>
            <a:ext cx="858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Unit Testing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6D2D7F-627C-9A12-CF1D-9B266040B2D0}"/>
              </a:ext>
            </a:extLst>
          </p:cNvPr>
          <p:cNvSpPr/>
          <p:nvPr/>
        </p:nvSpPr>
        <p:spPr>
          <a:xfrm>
            <a:off x="8948425" y="2779082"/>
            <a:ext cx="523375" cy="52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9606F-A170-E7DD-28FC-5BD15C49B7E5}"/>
              </a:ext>
            </a:extLst>
          </p:cNvPr>
          <p:cNvSpPr txBox="1"/>
          <p:nvPr/>
        </p:nvSpPr>
        <p:spPr>
          <a:xfrm>
            <a:off x="8775220" y="3422394"/>
            <a:ext cx="858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UI/UX</a:t>
            </a:r>
          </a:p>
          <a:p>
            <a:pPr algn="ctr"/>
            <a:r>
              <a:rPr lang="en-US" sz="1100" dirty="0"/>
              <a:t>Design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996C92-76E6-B8E3-B91C-596332CD425E}"/>
              </a:ext>
            </a:extLst>
          </p:cNvPr>
          <p:cNvSpPr/>
          <p:nvPr/>
        </p:nvSpPr>
        <p:spPr>
          <a:xfrm>
            <a:off x="4880557" y="2779082"/>
            <a:ext cx="523375" cy="52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A894D-FA22-0985-6E26-5759CABAB0F0}"/>
              </a:ext>
            </a:extLst>
          </p:cNvPr>
          <p:cNvSpPr txBox="1"/>
          <p:nvPr/>
        </p:nvSpPr>
        <p:spPr>
          <a:xfrm>
            <a:off x="4714234" y="3391616"/>
            <a:ext cx="9063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Web3</a:t>
            </a:r>
          </a:p>
          <a:p>
            <a:pPr algn="ctr"/>
            <a:r>
              <a:rPr lang="en-US" sz="1100" dirty="0"/>
              <a:t>Integration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1B8A92-6582-7776-E38A-DCF41B086793}"/>
              </a:ext>
            </a:extLst>
          </p:cNvPr>
          <p:cNvSpPr/>
          <p:nvPr/>
        </p:nvSpPr>
        <p:spPr>
          <a:xfrm>
            <a:off x="6255391" y="2779082"/>
            <a:ext cx="523375" cy="52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2B3B5-DCBD-23BB-349C-6C96E3626C13}"/>
              </a:ext>
            </a:extLst>
          </p:cNvPr>
          <p:cNvSpPr txBox="1"/>
          <p:nvPr/>
        </p:nvSpPr>
        <p:spPr>
          <a:xfrm>
            <a:off x="6069607" y="3373028"/>
            <a:ext cx="906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Orbit Db</a:t>
            </a:r>
          </a:p>
          <a:p>
            <a:pPr algn="ctr"/>
            <a:r>
              <a:rPr lang="en-US" sz="1100" dirty="0"/>
              <a:t>Integration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D41601-00C7-5DE4-E73B-142AAD5152D7}"/>
              </a:ext>
            </a:extLst>
          </p:cNvPr>
          <p:cNvSpPr/>
          <p:nvPr/>
        </p:nvSpPr>
        <p:spPr>
          <a:xfrm>
            <a:off x="7601908" y="2779082"/>
            <a:ext cx="523375" cy="52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54AA9E-0402-8449-6B7C-1CE9FF5A0CB8}"/>
              </a:ext>
            </a:extLst>
          </p:cNvPr>
          <p:cNvSpPr txBox="1"/>
          <p:nvPr/>
        </p:nvSpPr>
        <p:spPr>
          <a:xfrm>
            <a:off x="7410420" y="3388340"/>
            <a:ext cx="906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Pinata</a:t>
            </a:r>
          </a:p>
          <a:p>
            <a:pPr algn="ctr"/>
            <a:r>
              <a:rPr lang="en-US" sz="1100" dirty="0"/>
              <a:t>Integration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CE8019-1CCA-8A8D-117D-5DA813C5FF0A}"/>
              </a:ext>
            </a:extLst>
          </p:cNvPr>
          <p:cNvSpPr/>
          <p:nvPr/>
        </p:nvSpPr>
        <p:spPr>
          <a:xfrm>
            <a:off x="10233506" y="2795246"/>
            <a:ext cx="523375" cy="52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3B9E1-2256-CA09-4751-C84E5D104892}"/>
              </a:ext>
            </a:extLst>
          </p:cNvPr>
          <p:cNvSpPr txBox="1"/>
          <p:nvPr/>
        </p:nvSpPr>
        <p:spPr>
          <a:xfrm>
            <a:off x="9993781" y="3422394"/>
            <a:ext cx="1002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Deployment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D4D32D1-D7EB-5826-3685-790F7903E451}"/>
              </a:ext>
            </a:extLst>
          </p:cNvPr>
          <p:cNvCxnSpPr>
            <a:stCxn id="4" idx="0"/>
            <a:endCxn id="8" idx="0"/>
          </p:cNvCxnSpPr>
          <p:nvPr/>
        </p:nvCxnSpPr>
        <p:spPr>
          <a:xfrm rot="16200000" flipH="1">
            <a:off x="1482435" y="1685880"/>
            <a:ext cx="592464" cy="1626268"/>
          </a:xfrm>
          <a:prstGeom prst="bentConnector3">
            <a:avLst>
              <a:gd name="adj1" fmla="val -38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B6B94D8-66AC-1492-9810-688AB6EA5D03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5400000" flipH="1" flipV="1">
            <a:off x="1492042" y="3326769"/>
            <a:ext cx="573246" cy="1626269"/>
          </a:xfrm>
          <a:prstGeom prst="bentConnector3">
            <a:avLst>
              <a:gd name="adj1" fmla="val -39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FE7DFF-8C7C-F06A-987E-677B7E7029DD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2853488" y="3041621"/>
            <a:ext cx="691253" cy="1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56E679-990A-E5A5-65F7-4473D8385C5A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 flipV="1">
            <a:off x="4068116" y="3040769"/>
            <a:ext cx="812441" cy="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E1D328-726B-6ED8-33B2-40BC72832ABF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5403932" y="3040769"/>
            <a:ext cx="85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B0B292-7445-FC6C-3B6F-9A5AEB6D8924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6778766" y="3040769"/>
            <a:ext cx="823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C988D4-0698-C98C-8ABA-A9D97B369186}"/>
              </a:ext>
            </a:extLst>
          </p:cNvPr>
          <p:cNvCxnSpPr>
            <a:stCxn id="18" idx="6"/>
            <a:endCxn id="12" idx="2"/>
          </p:cNvCxnSpPr>
          <p:nvPr/>
        </p:nvCxnSpPr>
        <p:spPr>
          <a:xfrm>
            <a:off x="8125283" y="3040769"/>
            <a:ext cx="823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00FB56-112D-22DD-F269-96AD59A1B1DF}"/>
              </a:ext>
            </a:extLst>
          </p:cNvPr>
          <p:cNvCxnSpPr>
            <a:stCxn id="12" idx="6"/>
            <a:endCxn id="20" idx="2"/>
          </p:cNvCxnSpPr>
          <p:nvPr/>
        </p:nvCxnSpPr>
        <p:spPr>
          <a:xfrm>
            <a:off x="9471800" y="3040769"/>
            <a:ext cx="761706" cy="1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8C6949F-52FC-8DCB-C004-53026AA99BBF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16200000" flipH="1" flipV="1">
            <a:off x="3191459" y="2180276"/>
            <a:ext cx="15312" cy="1214628"/>
          </a:xfrm>
          <a:prstGeom prst="bentConnector3">
            <a:avLst>
              <a:gd name="adj1" fmla="val -5225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6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77C3-468F-79C0-EE46-EF342EE8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B17C-0227-B2D1-0E12-6331AC11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  <a:p>
            <a:r>
              <a:rPr lang="en-US" dirty="0"/>
              <a:t>Blockchain Networks</a:t>
            </a:r>
          </a:p>
          <a:p>
            <a:r>
              <a:rPr lang="en-US" dirty="0"/>
              <a:t>Storage in </a:t>
            </a:r>
            <a:r>
              <a:rPr lang="en-US" dirty="0" err="1"/>
              <a:t>DApps</a:t>
            </a:r>
            <a:endParaRPr lang="en-US" dirty="0"/>
          </a:p>
          <a:p>
            <a:r>
              <a:rPr lang="en-US" dirty="0"/>
              <a:t>NFTs (Standards)</a:t>
            </a:r>
          </a:p>
          <a:p>
            <a:r>
              <a:rPr lang="en-US" dirty="0"/>
              <a:t>Transferring NFTs</a:t>
            </a:r>
          </a:p>
          <a:p>
            <a:r>
              <a:rPr lang="en-US" dirty="0"/>
              <a:t>Sell NFTs on Open Markets (</a:t>
            </a:r>
            <a:r>
              <a:rPr lang="en-US" dirty="0" err="1"/>
              <a:t>Rarible</a:t>
            </a:r>
            <a:r>
              <a:rPr lang="en-US" dirty="0"/>
              <a:t>, </a:t>
            </a:r>
            <a:r>
              <a:rPr lang="en-US" dirty="0" err="1"/>
              <a:t>OpenSea</a:t>
            </a:r>
            <a:r>
              <a:rPr lang="en-US" dirty="0"/>
              <a:t>, etc.)</a:t>
            </a:r>
          </a:p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81302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77C3-468F-79C0-EE46-EF342EE8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B17C-0227-B2D1-0E12-6331AC11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Networks</a:t>
            </a:r>
          </a:p>
          <a:p>
            <a:r>
              <a:rPr lang="en-US" dirty="0"/>
              <a:t>Backups on redeployment? (Does it happen?)</a:t>
            </a:r>
          </a:p>
          <a:p>
            <a:r>
              <a:rPr lang="en-US" dirty="0"/>
              <a:t>Fees on the operation</a:t>
            </a:r>
          </a:p>
          <a:p>
            <a:r>
              <a:rPr lang="en-US" dirty="0"/>
              <a:t>Royalties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5888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LeftStep">
      <a:dk1>
        <a:srgbClr val="000000"/>
      </a:dk1>
      <a:lt1>
        <a:srgbClr val="FFFFFF"/>
      </a:lt1>
      <a:dk2>
        <a:srgbClr val="231B30"/>
      </a:dk2>
      <a:lt2>
        <a:srgbClr val="F0F2F3"/>
      </a:lt2>
      <a:accent1>
        <a:srgbClr val="E77A29"/>
      </a:accent1>
      <a:accent2>
        <a:srgbClr val="D51917"/>
      </a:accent2>
      <a:accent3>
        <a:srgbClr val="E72976"/>
      </a:accent3>
      <a:accent4>
        <a:srgbClr val="D517B4"/>
      </a:accent4>
      <a:accent5>
        <a:srgbClr val="B929E7"/>
      </a:accent5>
      <a:accent6>
        <a:srgbClr val="5A1AD5"/>
      </a:accent6>
      <a:hlink>
        <a:srgbClr val="3F88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Walbaum Display</vt:lpstr>
      <vt:lpstr>RegattaVTI</vt:lpstr>
      <vt:lpstr>Roadmap</vt:lpstr>
      <vt:lpstr>PowerPoint Presentation</vt:lpstr>
      <vt:lpstr>Research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Manuel Alejandro Ordoñez</dc:creator>
  <cp:lastModifiedBy>Manuel Alejandro Ordoñez</cp:lastModifiedBy>
  <cp:revision>1</cp:revision>
  <dcterms:created xsi:type="dcterms:W3CDTF">2022-05-24T14:42:22Z</dcterms:created>
  <dcterms:modified xsi:type="dcterms:W3CDTF">2022-05-24T15:31:36Z</dcterms:modified>
</cp:coreProperties>
</file>