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 !" userId="aae1176a5a3160c1" providerId="LiveId" clId="{95467A7C-3F22-4998-9E97-CE123AF8C5D5}"/>
    <pc:docChg chg="modSld">
      <pc:chgData name="Gowri !" userId="aae1176a5a3160c1" providerId="LiveId" clId="{95467A7C-3F22-4998-9E97-CE123AF8C5D5}" dt="2024-04-04T22:41:09.307" v="53" actId="20577"/>
      <pc:docMkLst>
        <pc:docMk/>
      </pc:docMkLst>
      <pc:sldChg chg="modSp mod">
        <pc:chgData name="Gowri !" userId="aae1176a5a3160c1" providerId="LiveId" clId="{95467A7C-3F22-4998-9E97-CE123AF8C5D5}" dt="2024-04-04T22:41:09.307" v="53" actId="20577"/>
        <pc:sldMkLst>
          <pc:docMk/>
          <pc:sldMk cId="0" sldId="256"/>
        </pc:sldMkLst>
        <pc:spChg chg="mod">
          <ac:chgData name="Gowri !" userId="aae1176a5a3160c1" providerId="LiveId" clId="{95467A7C-3F22-4998-9E97-CE123AF8C5D5}" dt="2024-04-04T22:41:09.307" v="53" actId="20577"/>
          <ac:spMkLst>
            <pc:docMk/>
            <pc:sldMk cId="0" sldId="256"/>
            <ac:spMk id="10" creationId="{6D4CFAC3-160F-E40A-CB59-8F4C4566CB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523220"/>
          </a:xfrm>
          <a:prstGeom prst="rect">
            <a:avLst/>
          </a:prstGeom>
          <a:noFill/>
        </p:spPr>
        <p:txBody>
          <a:bodyPr wrap="square" rtlCol="0">
            <a:spAutoFit/>
          </a:bodyPr>
          <a:lstStyle/>
          <a:p>
            <a:r>
              <a:rPr lang="en-IN" sz="2800" dirty="0">
                <a:solidFill>
                  <a:schemeClr val="bg1"/>
                </a:solidFill>
              </a:rPr>
              <a:t>-</a:t>
            </a:r>
            <a:r>
              <a:rPr lang="en-IN" sz="2800" dirty="0">
                <a:solidFill>
                  <a:schemeClr val="bg1"/>
                </a:solidFill>
                <a:latin typeface="Arial" panose="020B0604020202020204" pitchFamily="34" charset="0"/>
                <a:cs typeface="Arial" panose="020B0604020202020204" pitchFamily="34" charset="0"/>
              </a:rPr>
              <a:t> D</a:t>
            </a:r>
            <a:r>
              <a:rPr lang="en-IN" sz="2800">
                <a:solidFill>
                  <a:schemeClr val="bg1"/>
                </a:solidFill>
                <a:latin typeface="Arial" panose="020B0604020202020204" pitchFamily="34" charset="0"/>
                <a:cs typeface="Arial" panose="020B0604020202020204" pitchFamily="34" charset="0"/>
              </a:rPr>
              <a:t>ivyasri</a:t>
            </a:r>
            <a:r>
              <a:rPr lang="en-IN" sz="2800" dirty="0" err="1">
                <a:solidFill>
                  <a:schemeClr val="bg1"/>
                </a:solidFill>
                <a:latin typeface="Arial" panose="020B0604020202020204" pitchFamily="34" charset="0"/>
                <a:cs typeface="Arial" panose="020B0604020202020204" pitchFamily="34" charset="0"/>
              </a:rPr>
              <a:t>.M</a:t>
            </a:r>
            <a:r>
              <a:rPr lang="en-IN" sz="2800" dirty="0">
                <a:solidFill>
                  <a:schemeClr val="bg1"/>
                </a:solidFill>
                <a:latin typeface="Arial" panose="020B0604020202020204" pitchFamily="34" charset="0"/>
                <a:cs typeface="Arial" panose="020B0604020202020204" pitchFamily="34" charset="0"/>
              </a:rPr>
              <a:t>, </a:t>
            </a:r>
            <a:r>
              <a:rPr lang="en-IN" sz="2800" dirty="0" err="1">
                <a:solidFill>
                  <a:schemeClr val="bg1"/>
                </a:solidFill>
                <a:latin typeface="Arial" panose="020B0604020202020204" pitchFamily="34" charset="0"/>
                <a:cs typeface="Arial" panose="020B0604020202020204" pitchFamily="34" charset="0"/>
              </a:rPr>
              <a:t>Anjalai</a:t>
            </a:r>
            <a:r>
              <a:rPr lang="en-IN" sz="2800" dirty="0">
                <a:solidFill>
                  <a:schemeClr val="bg1"/>
                </a:solidFill>
                <a:latin typeface="Arial" panose="020B0604020202020204" pitchFamily="34" charset="0"/>
                <a:cs typeface="Arial" panose="020B0604020202020204" pitchFamily="34" charset="0"/>
              </a:rPr>
              <a:t>  Ammal Mahalingam engineering College, B. E ., Computer science and engineering</a:t>
            </a:r>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1275</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 Black</vt:lpstr>
      <vt:lpstr>HK Grotesk Bold</vt:lpstr>
      <vt:lpstr>Arial</vt:lpstr>
      <vt:lpstr>HK Grotesk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Gowri !</dc:creator>
  <cp:lastModifiedBy>Gowri !</cp:lastModifiedBy>
  <cp:revision>2</cp:revision>
  <dcterms:created xsi:type="dcterms:W3CDTF">2006-08-16T00:00:00Z</dcterms:created>
  <dcterms:modified xsi:type="dcterms:W3CDTF">2024-04-04T22:41:12Z</dcterms:modified>
  <dc:identifier>DAGBbMyYglE</dc:identifier>
</cp:coreProperties>
</file>