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eo Tech Bold" charset="1" panose="020B0804030504040204"/>
      <p:regular r:id="rId19"/>
    </p:embeddedFont>
    <p:embeddedFont>
      <p:font typeface="Neo Tech" charset="1" panose="020B050403050404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11" Target="../media/image32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jpeg" Type="http://schemas.openxmlformats.org/officeDocument/2006/relationships/image"/><Relationship Id="rId11" Target="../media/image17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5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jpeg" Type="http://schemas.openxmlformats.org/officeDocument/2006/relationships/image"/><Relationship Id="rId11" Target="../media/image19.jpeg" Type="http://schemas.openxmlformats.org/officeDocument/2006/relationships/image"/><Relationship Id="rId12" Target="../media/image20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5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jpeg" Type="http://schemas.openxmlformats.org/officeDocument/2006/relationships/image"/><Relationship Id="rId11" Target="../media/image23.jpeg" Type="http://schemas.openxmlformats.org/officeDocument/2006/relationships/image"/><Relationship Id="rId12" Target="../media/image24.jpeg" Type="http://schemas.openxmlformats.org/officeDocument/2006/relationships/image"/><Relationship Id="rId13" Target="../media/image25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jpeg" Type="http://schemas.openxmlformats.org/officeDocument/2006/relationships/image"/><Relationship Id="rId11" Target="../media/image27.jpeg" Type="http://schemas.openxmlformats.org/officeDocument/2006/relationships/image"/><Relationship Id="rId12" Target="../media/image28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jpeg" Type="http://schemas.openxmlformats.org/officeDocument/2006/relationships/image"/><Relationship Id="rId11" Target="../media/image30.jpe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4766747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18560" y="2788551"/>
            <a:ext cx="8450880" cy="159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7"/>
              </a:lnSpc>
            </a:pPr>
            <a:r>
              <a:rPr lang="en-US" b="true" sz="8881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MATERI MYSQL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95503" y="5029200"/>
            <a:ext cx="6696994" cy="145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Cara menggunakan Mysql dan Pentingnya Database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60102" y="8455729"/>
            <a:ext cx="1209019" cy="824331"/>
          </a:xfrm>
          <a:custGeom>
            <a:avLst/>
            <a:gdLst/>
            <a:ahLst/>
            <a:cxnLst/>
            <a:rect r="r" b="b" t="t" l="l"/>
            <a:pathLst>
              <a:path h="824331" w="1209019">
                <a:moveTo>
                  <a:pt x="0" y="0"/>
                </a:moveTo>
                <a:lnTo>
                  <a:pt x="1209019" y="0"/>
                </a:lnTo>
                <a:lnTo>
                  <a:pt x="1209019" y="824331"/>
                </a:lnTo>
                <a:lnTo>
                  <a:pt x="0" y="824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93302" y="3489234"/>
            <a:ext cx="590969" cy="584463"/>
            <a:chOff x="0" y="0"/>
            <a:chExt cx="787958" cy="77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56" r="0" b="-556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E.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148677" y="8269112"/>
            <a:ext cx="1482724" cy="1010948"/>
          </a:xfrm>
          <a:custGeom>
            <a:avLst/>
            <a:gdLst/>
            <a:ahLst/>
            <a:cxnLst/>
            <a:rect r="r" b="b" t="t" l="l"/>
            <a:pathLst>
              <a:path h="1010948" w="1482724">
                <a:moveTo>
                  <a:pt x="0" y="0"/>
                </a:moveTo>
                <a:lnTo>
                  <a:pt x="1482724" y="0"/>
                </a:lnTo>
                <a:lnTo>
                  <a:pt x="1482724" y="1010948"/>
                </a:lnTo>
                <a:lnTo>
                  <a:pt x="0" y="10109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82604" y="4229745"/>
            <a:ext cx="6583320" cy="3902815"/>
          </a:xfrm>
          <a:custGeom>
            <a:avLst/>
            <a:gdLst/>
            <a:ahLst/>
            <a:cxnLst/>
            <a:rect r="r" b="b" t="t" l="l"/>
            <a:pathLst>
              <a:path h="3902815" w="6583320">
                <a:moveTo>
                  <a:pt x="0" y="0"/>
                </a:moveTo>
                <a:lnTo>
                  <a:pt x="6583320" y="0"/>
                </a:lnTo>
                <a:lnTo>
                  <a:pt x="6583320" y="3902815"/>
                </a:lnTo>
                <a:lnTo>
                  <a:pt x="0" y="39028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144000" y="4936220"/>
            <a:ext cx="7428642" cy="2489865"/>
          </a:xfrm>
          <a:custGeom>
            <a:avLst/>
            <a:gdLst/>
            <a:ahLst/>
            <a:cxnLst/>
            <a:rect r="r" b="b" t="t" l="l"/>
            <a:pathLst>
              <a:path h="2489865" w="7428642">
                <a:moveTo>
                  <a:pt x="0" y="0"/>
                </a:moveTo>
                <a:lnTo>
                  <a:pt x="7428642" y="0"/>
                </a:lnTo>
                <a:lnTo>
                  <a:pt x="7428642" y="2489865"/>
                </a:lnTo>
                <a:lnTo>
                  <a:pt x="0" y="248986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989214" y="1964729"/>
            <a:ext cx="8309571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BAHASA DEFINISI DATA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82604" y="3408887"/>
            <a:ext cx="8073825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Menambahkan Index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676084" y="2882098"/>
            <a:ext cx="935833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D.D.L.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557264" y="1880692"/>
            <a:ext cx="7173471" cy="99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0"/>
              </a:lnSpc>
            </a:pPr>
            <a:r>
              <a:rPr lang="en-US" b="true" sz="54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RELASI ANTAR TABEL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1715571" y="3105567"/>
            <a:ext cx="8996261" cy="789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Relasi Antar Tabel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Konsep Relasional: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Primary Key: Unik untuk setiap baris data.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Foreign Key: Menghubungkan tabel.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Contoh Relasi: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Relasi antar tabel barang, pelanggan, dan transaksi.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00143" y="4933950"/>
            <a:ext cx="12423547" cy="987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Konsep Lanjutan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View: Gabungan beberapa tabel untuk kemudahan analisis.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Trigger: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Mengotomatisasi perubahan data berdasarkan kondisi.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Contoh: Mengurangi stok barang saat ada transaksi.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Join: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Inner Join: Mengambil data yang ada di dua tabel.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Left/Right Join: Menampilkan data tabel utama atau sekunder.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307270" y="4218061"/>
            <a:ext cx="11904060" cy="987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Keamanan dan Manajemen User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Pengaturan User: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Membuat user: CREATE USER 'nama_user'@'host';.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Memberikan hak akses: GRANT ALL PRIVILEGES ON db.* TO 'nama_user'@'host';.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Menghapus user: DROP USER 'nama_user'@'host';.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Pengaturan Password: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Mengatur ulang password: SET PASSWORD FOR 'user'@'host' = PASSWORD('password');.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76084" y="2882098"/>
            <a:ext cx="935833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D.M.L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915238" y="1880692"/>
            <a:ext cx="4457524" cy="99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0"/>
              </a:lnSpc>
            </a:pPr>
            <a:r>
              <a:rPr lang="en-US" b="true" sz="54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KESIMPULAN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279187" y="2882098"/>
            <a:ext cx="1729626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SUMMARY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91970" y="3548295"/>
            <a:ext cx="11904060" cy="46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Kesimpulan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Desain database yang baik adalah langkah awal menuju aplikasi yang sukses.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</a:pPr>
            <a:r>
              <a:rPr lang="en-US" sz="3041" spc="33" b="true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MySQL menyediakan banyak fitur, mulai dari operasi dasar hingga manajemen keamanan yang kompleks.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2618302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62878" y="3006667"/>
            <a:ext cx="8162244" cy="323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7"/>
              </a:lnSpc>
            </a:pPr>
            <a:r>
              <a:rPr lang="en-US" b="true" sz="9443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SEKIAN</a:t>
            </a:r>
          </a:p>
          <a:p>
            <a:pPr algn="ctr">
              <a:lnSpc>
                <a:spcPts val="12087"/>
              </a:lnSpc>
            </a:pPr>
            <a:r>
              <a:rPr lang="en-US" b="true" sz="9443">
                <a:solidFill>
                  <a:srgbClr val="1EF1FF"/>
                </a:solidFill>
                <a:latin typeface="Neo Tech Bold"/>
                <a:ea typeface="Neo Tech Bold"/>
                <a:cs typeface="Neo Tech Bold"/>
                <a:sym typeface="Neo Tech Bold"/>
              </a:rPr>
              <a:t>TERIMAKASIH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79023" y="2281975"/>
            <a:ext cx="8729955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PEMBUAT POWER POINT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479157" y="3311220"/>
            <a:ext cx="3329686" cy="3807978"/>
            <a:chOff x="0" y="0"/>
            <a:chExt cx="4439581" cy="50773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3923013"/>
              <a:ext cx="4439581" cy="1154291"/>
            </a:xfrm>
            <a:custGeom>
              <a:avLst/>
              <a:gdLst/>
              <a:ahLst/>
              <a:cxnLst/>
              <a:rect r="r" b="b" t="t" l="l"/>
              <a:pathLst>
                <a:path h="1154291" w="4439581">
                  <a:moveTo>
                    <a:pt x="0" y="0"/>
                  </a:moveTo>
                  <a:lnTo>
                    <a:pt x="4439581" y="0"/>
                  </a:lnTo>
                  <a:lnTo>
                    <a:pt x="4439581" y="1154291"/>
                  </a:lnTo>
                  <a:lnTo>
                    <a:pt x="0" y="11542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0">
              <a:off x="535503" y="0"/>
              <a:ext cx="3571349" cy="3923013"/>
              <a:chOff x="0" y="0"/>
              <a:chExt cx="5803900" cy="63754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12700" y="12700"/>
                <a:ext cx="57785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5778500">
                    <a:moveTo>
                      <a:pt x="2889250" y="0"/>
                    </a:moveTo>
                    <a:cubicBezTo>
                      <a:pt x="1258570" y="0"/>
                      <a:pt x="0" y="1144270"/>
                      <a:pt x="0" y="2917190"/>
                    </a:cubicBezTo>
                    <a:cubicBezTo>
                      <a:pt x="0" y="4175760"/>
                      <a:pt x="0" y="6350000"/>
                      <a:pt x="0" y="6350000"/>
                    </a:cubicBezTo>
                    <a:lnTo>
                      <a:pt x="2889250" y="6350000"/>
                    </a:lnTo>
                    <a:lnTo>
                      <a:pt x="5778500" y="6350000"/>
                    </a:lnTo>
                    <a:cubicBezTo>
                      <a:pt x="5778500" y="6350000"/>
                      <a:pt x="5778500" y="4175760"/>
                      <a:pt x="5778500" y="2917190"/>
                    </a:cubicBezTo>
                    <a:cubicBezTo>
                      <a:pt x="5778500" y="1144270"/>
                      <a:pt x="4519930" y="0"/>
                      <a:pt x="2889250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-88682" t="-50008" r="0" b="-156601"/>
                </a:stretch>
              </a:blip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803900" cy="6375400"/>
              </a:xfrm>
              <a:custGeom>
                <a:avLst/>
                <a:gdLst/>
                <a:ahLst/>
                <a:cxnLst/>
                <a:rect r="r" b="b" t="t" l="l"/>
                <a:pathLst>
                  <a:path h="6375400" w="5803900">
                    <a:moveTo>
                      <a:pt x="5803900" y="6375400"/>
                    </a:moveTo>
                    <a:lnTo>
                      <a:pt x="0" y="6375400"/>
                    </a:lnTo>
                    <a:lnTo>
                      <a:pt x="0" y="2929890"/>
                    </a:lnTo>
                    <a:cubicBezTo>
                      <a:pt x="0" y="2495550"/>
                      <a:pt x="74930" y="2089150"/>
                      <a:pt x="223520" y="1720850"/>
                    </a:cubicBezTo>
                    <a:cubicBezTo>
                      <a:pt x="365760" y="1367790"/>
                      <a:pt x="571500" y="1056640"/>
                      <a:pt x="836930" y="797560"/>
                    </a:cubicBezTo>
                    <a:cubicBezTo>
                      <a:pt x="1361440" y="283210"/>
                      <a:pt x="2095500" y="0"/>
                      <a:pt x="2901950" y="0"/>
                    </a:cubicBezTo>
                    <a:cubicBezTo>
                      <a:pt x="3708400" y="0"/>
                      <a:pt x="4441190" y="283210"/>
                      <a:pt x="4966970" y="797560"/>
                    </a:cubicBezTo>
                    <a:cubicBezTo>
                      <a:pt x="5232400" y="1056640"/>
                      <a:pt x="5438140" y="1367790"/>
                      <a:pt x="5580380" y="1722120"/>
                    </a:cubicBezTo>
                    <a:cubicBezTo>
                      <a:pt x="5728970" y="2090420"/>
                      <a:pt x="5803900" y="2496820"/>
                      <a:pt x="5803900" y="2931160"/>
                    </a:cubicBezTo>
                    <a:lnTo>
                      <a:pt x="5803900" y="6375400"/>
                    </a:lnTo>
                    <a:close/>
                    <a:moveTo>
                      <a:pt x="25400" y="6350000"/>
                    </a:moveTo>
                    <a:lnTo>
                      <a:pt x="5778500" y="6350000"/>
                    </a:lnTo>
                    <a:lnTo>
                      <a:pt x="5778500" y="2929890"/>
                    </a:lnTo>
                    <a:cubicBezTo>
                      <a:pt x="5778500" y="2499360"/>
                      <a:pt x="5703570" y="2095500"/>
                      <a:pt x="5557520" y="1731010"/>
                    </a:cubicBezTo>
                    <a:cubicBezTo>
                      <a:pt x="5416550" y="1380490"/>
                      <a:pt x="5212080" y="1073150"/>
                      <a:pt x="4949190" y="815340"/>
                    </a:cubicBezTo>
                    <a:cubicBezTo>
                      <a:pt x="4428490" y="306070"/>
                      <a:pt x="3700780" y="25400"/>
                      <a:pt x="2901950" y="25400"/>
                    </a:cubicBezTo>
                    <a:cubicBezTo>
                      <a:pt x="2103120" y="25400"/>
                      <a:pt x="1375410" y="306070"/>
                      <a:pt x="854710" y="815340"/>
                    </a:cubicBezTo>
                    <a:cubicBezTo>
                      <a:pt x="591820" y="1071880"/>
                      <a:pt x="387350" y="1380490"/>
                      <a:pt x="246380" y="1731010"/>
                    </a:cubicBezTo>
                    <a:cubicBezTo>
                      <a:pt x="100330" y="2095500"/>
                      <a:pt x="25400" y="2499360"/>
                      <a:pt x="25400" y="2929890"/>
                    </a:cubicBezTo>
                    <a:lnTo>
                      <a:pt x="25400" y="6350000"/>
                    </a:lnTo>
                    <a:close/>
                  </a:path>
                </a:pathLst>
              </a:custGeom>
              <a:solidFill>
                <a:srgbClr val="5EFAF7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756165" y="4118796"/>
              <a:ext cx="3130025" cy="686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9"/>
                </a:lnSpc>
              </a:pPr>
              <a:r>
                <a:rPr lang="en-US" sz="3015" spc="-87">
                  <a:solidFill>
                    <a:srgbClr val="FFFFFF"/>
                  </a:solidFill>
                  <a:latin typeface="Neo Tech"/>
                  <a:ea typeface="Neo Tech"/>
                  <a:cs typeface="Neo Tech"/>
                  <a:sym typeface="Neo Tech"/>
                </a:rPr>
                <a:t>Reyzha / 28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969121" y="3892352"/>
            <a:ext cx="4947128" cy="329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b="true" sz="3041" spc="33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Database adalah inti dari sebuah aplikasi yang digunakan untuk menyimpan dan mengelola data.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65120" y="2096970"/>
            <a:ext cx="8357760" cy="775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1"/>
              </a:lnSpc>
            </a:pPr>
            <a:r>
              <a:rPr lang="en-US" sz="4305" b="true">
                <a:solidFill>
                  <a:srgbClr val="20E5F6"/>
                </a:solidFill>
                <a:latin typeface="Neo Tech Bold"/>
                <a:ea typeface="Neo Tech Bold"/>
                <a:cs typeface="Neo Tech Bold"/>
                <a:sym typeface="Neo Tech Bold"/>
              </a:rPr>
              <a:t>Kenapa Data Base itu penting?</a:t>
            </a:r>
          </a:p>
        </p:txBody>
      </p:sp>
      <p:sp>
        <p:nvSpPr>
          <p:cNvPr name="AutoShape 20" id="20"/>
          <p:cNvSpPr/>
          <p:nvPr/>
        </p:nvSpPr>
        <p:spPr>
          <a:xfrm>
            <a:off x="4551488" y="7533931"/>
            <a:ext cx="378239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9427652" y="3892352"/>
            <a:ext cx="5468543" cy="329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b="true" sz="3041" spc="33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Desain dari Database ywng baik sangat diperlukan dan penting agar mendapat kinerja yang diinginkan pada aplikasi</a:t>
            </a:r>
          </a:p>
        </p:txBody>
      </p:sp>
      <p:sp>
        <p:nvSpPr>
          <p:cNvPr name="AutoShape 22" id="22"/>
          <p:cNvSpPr/>
          <p:nvPr/>
        </p:nvSpPr>
        <p:spPr>
          <a:xfrm>
            <a:off x="9954117" y="7552981"/>
            <a:ext cx="378239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41609" y="3489339"/>
            <a:ext cx="865301" cy="855776"/>
            <a:chOff x="0" y="0"/>
            <a:chExt cx="1153734" cy="11410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53734" cy="1141034"/>
            </a:xfrm>
            <a:custGeom>
              <a:avLst/>
              <a:gdLst/>
              <a:ahLst/>
              <a:cxnLst/>
              <a:rect r="r" b="b" t="t" l="l"/>
              <a:pathLst>
                <a:path h="1141034" w="1153734">
                  <a:moveTo>
                    <a:pt x="0" y="0"/>
                  </a:moveTo>
                  <a:lnTo>
                    <a:pt x="1153734" y="0"/>
                  </a:lnTo>
                  <a:lnTo>
                    <a:pt x="1153734" y="1141034"/>
                  </a:lnTo>
                  <a:lnTo>
                    <a:pt x="0" y="1141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56" r="0" b="-556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222555" y="122601"/>
              <a:ext cx="708624" cy="714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16"/>
                </a:lnSpc>
              </a:pPr>
              <a:r>
                <a:rPr lang="en-US" b="true" sz="2641" spc="2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A.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726322" y="7986751"/>
            <a:ext cx="1896854" cy="1293310"/>
          </a:xfrm>
          <a:custGeom>
            <a:avLst/>
            <a:gdLst/>
            <a:ahLst/>
            <a:cxnLst/>
            <a:rect r="r" b="b" t="t" l="l"/>
            <a:pathLst>
              <a:path h="1293310" w="1896854">
                <a:moveTo>
                  <a:pt x="0" y="0"/>
                </a:moveTo>
                <a:lnTo>
                  <a:pt x="1896854" y="0"/>
                </a:lnTo>
                <a:lnTo>
                  <a:pt x="1896854" y="1293309"/>
                </a:lnTo>
                <a:lnTo>
                  <a:pt x="0" y="12933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148677" y="8161423"/>
            <a:ext cx="1640668" cy="1118637"/>
          </a:xfrm>
          <a:custGeom>
            <a:avLst/>
            <a:gdLst/>
            <a:ahLst/>
            <a:cxnLst/>
            <a:rect r="r" b="b" t="t" l="l"/>
            <a:pathLst>
              <a:path h="1118637" w="1640668">
                <a:moveTo>
                  <a:pt x="0" y="0"/>
                </a:moveTo>
                <a:lnTo>
                  <a:pt x="1640668" y="0"/>
                </a:lnTo>
                <a:lnTo>
                  <a:pt x="1640668" y="1118637"/>
                </a:lnTo>
                <a:lnTo>
                  <a:pt x="0" y="1118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935062" y="4559037"/>
            <a:ext cx="590969" cy="584463"/>
            <a:chOff x="0" y="0"/>
            <a:chExt cx="787958" cy="77928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56" r="0" b="-556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1.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3087032" y="5143500"/>
            <a:ext cx="4413076" cy="2843251"/>
          </a:xfrm>
          <a:custGeom>
            <a:avLst/>
            <a:gdLst/>
            <a:ahLst/>
            <a:cxnLst/>
            <a:rect r="r" b="b" t="t" l="l"/>
            <a:pathLst>
              <a:path h="2843251" w="4413076">
                <a:moveTo>
                  <a:pt x="0" y="0"/>
                </a:moveTo>
                <a:lnTo>
                  <a:pt x="4413076" y="0"/>
                </a:lnTo>
                <a:lnTo>
                  <a:pt x="4413076" y="2843251"/>
                </a:lnTo>
                <a:lnTo>
                  <a:pt x="0" y="2843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9331249" y="4559037"/>
            <a:ext cx="590969" cy="584463"/>
            <a:chOff x="0" y="0"/>
            <a:chExt cx="787958" cy="77928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56" r="0" b="-556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2.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648923" y="5353837"/>
            <a:ext cx="3950398" cy="2382551"/>
          </a:xfrm>
          <a:custGeom>
            <a:avLst/>
            <a:gdLst/>
            <a:ahLst/>
            <a:cxnLst/>
            <a:rect r="r" b="b" t="t" l="l"/>
            <a:pathLst>
              <a:path h="2382551" w="3950398">
                <a:moveTo>
                  <a:pt x="0" y="0"/>
                </a:moveTo>
                <a:lnTo>
                  <a:pt x="3950398" y="0"/>
                </a:lnTo>
                <a:lnTo>
                  <a:pt x="3950398" y="2382551"/>
                </a:lnTo>
                <a:lnTo>
                  <a:pt x="0" y="23825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96109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685046" y="5353837"/>
            <a:ext cx="4096444" cy="2422577"/>
          </a:xfrm>
          <a:custGeom>
            <a:avLst/>
            <a:gdLst/>
            <a:ahLst/>
            <a:cxnLst/>
            <a:rect r="r" b="b" t="t" l="l"/>
            <a:pathLst>
              <a:path h="2422577" w="4096444">
                <a:moveTo>
                  <a:pt x="0" y="0"/>
                </a:moveTo>
                <a:lnTo>
                  <a:pt x="4096444" y="0"/>
                </a:lnTo>
                <a:lnTo>
                  <a:pt x="4096444" y="2422577"/>
                </a:lnTo>
                <a:lnTo>
                  <a:pt x="0" y="24225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99999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045309" y="1880554"/>
            <a:ext cx="6197382" cy="160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702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DASAR PENGGUNAAN</a:t>
            </a:r>
          </a:p>
          <a:p>
            <a:pPr algn="ctr">
              <a:lnSpc>
                <a:spcPts val="6019"/>
              </a:lnSpc>
            </a:pPr>
            <a:r>
              <a:rPr lang="en-US" b="true" sz="4702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MYSQL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526031" y="3482325"/>
            <a:ext cx="5535078" cy="669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Instalasi Menggunakan XAMPP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95103" y="4478690"/>
            <a:ext cx="5196933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Instal XAMPP dan jalankan MYSQL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91290" y="4478690"/>
            <a:ext cx="7168010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Gunakan Cmd Promt untuk mengakses MYSQL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41609" y="3489339"/>
            <a:ext cx="865301" cy="855776"/>
            <a:chOff x="0" y="0"/>
            <a:chExt cx="1153734" cy="11410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53734" cy="1141034"/>
            </a:xfrm>
            <a:custGeom>
              <a:avLst/>
              <a:gdLst/>
              <a:ahLst/>
              <a:cxnLst/>
              <a:rect r="r" b="b" t="t" l="l"/>
              <a:pathLst>
                <a:path h="1141034" w="1153734">
                  <a:moveTo>
                    <a:pt x="0" y="0"/>
                  </a:moveTo>
                  <a:lnTo>
                    <a:pt x="1153734" y="0"/>
                  </a:lnTo>
                  <a:lnTo>
                    <a:pt x="1153734" y="1141034"/>
                  </a:lnTo>
                  <a:lnTo>
                    <a:pt x="0" y="1141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56" r="0" b="-556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222555" y="122601"/>
              <a:ext cx="708624" cy="714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16"/>
                </a:lnSpc>
              </a:pPr>
              <a:r>
                <a:rPr lang="en-US" b="true" sz="2641" spc="2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~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726322" y="7986751"/>
            <a:ext cx="1896854" cy="1293310"/>
          </a:xfrm>
          <a:custGeom>
            <a:avLst/>
            <a:gdLst/>
            <a:ahLst/>
            <a:cxnLst/>
            <a:rect r="r" b="b" t="t" l="l"/>
            <a:pathLst>
              <a:path h="1293310" w="1896854">
                <a:moveTo>
                  <a:pt x="0" y="0"/>
                </a:moveTo>
                <a:lnTo>
                  <a:pt x="1896854" y="0"/>
                </a:lnTo>
                <a:lnTo>
                  <a:pt x="1896854" y="1293309"/>
                </a:lnTo>
                <a:lnTo>
                  <a:pt x="0" y="12933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148677" y="8161423"/>
            <a:ext cx="1640668" cy="1118637"/>
          </a:xfrm>
          <a:custGeom>
            <a:avLst/>
            <a:gdLst/>
            <a:ahLst/>
            <a:cxnLst/>
            <a:rect r="r" b="b" t="t" l="l"/>
            <a:pathLst>
              <a:path h="1118637" w="1640668">
                <a:moveTo>
                  <a:pt x="0" y="0"/>
                </a:moveTo>
                <a:lnTo>
                  <a:pt x="1640668" y="0"/>
                </a:lnTo>
                <a:lnTo>
                  <a:pt x="1640668" y="1118637"/>
                </a:lnTo>
                <a:lnTo>
                  <a:pt x="0" y="11186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935062" y="4559037"/>
            <a:ext cx="590969" cy="584463"/>
            <a:chOff x="0" y="0"/>
            <a:chExt cx="787958" cy="77928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56" r="0" b="-556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1.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526031" y="5143500"/>
            <a:ext cx="4413076" cy="2843251"/>
          </a:xfrm>
          <a:custGeom>
            <a:avLst/>
            <a:gdLst/>
            <a:ahLst/>
            <a:cxnLst/>
            <a:rect r="r" b="b" t="t" l="l"/>
            <a:pathLst>
              <a:path h="2843251" w="4413076">
                <a:moveTo>
                  <a:pt x="0" y="0"/>
                </a:moveTo>
                <a:lnTo>
                  <a:pt x="4413076" y="0"/>
                </a:lnTo>
                <a:lnTo>
                  <a:pt x="4413076" y="2843251"/>
                </a:lnTo>
                <a:lnTo>
                  <a:pt x="0" y="2843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30" t="0" r="-73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9331249" y="4559037"/>
            <a:ext cx="590969" cy="584463"/>
            <a:chOff x="0" y="0"/>
            <a:chExt cx="787958" cy="77928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56" r="0" b="-556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2.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7778664" y="5278993"/>
            <a:ext cx="5972916" cy="2382551"/>
          </a:xfrm>
          <a:custGeom>
            <a:avLst/>
            <a:gdLst/>
            <a:ahLst/>
            <a:cxnLst/>
            <a:rect r="r" b="b" t="t" l="l"/>
            <a:pathLst>
              <a:path h="2382551" w="5972916">
                <a:moveTo>
                  <a:pt x="0" y="0"/>
                </a:moveTo>
                <a:lnTo>
                  <a:pt x="5972917" y="0"/>
                </a:lnTo>
                <a:lnTo>
                  <a:pt x="5972917" y="2382551"/>
                </a:lnTo>
                <a:lnTo>
                  <a:pt x="0" y="23825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03" t="-1559" r="0" b="-1559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837306" y="5871192"/>
            <a:ext cx="3027386" cy="1790352"/>
          </a:xfrm>
          <a:custGeom>
            <a:avLst/>
            <a:gdLst/>
            <a:ahLst/>
            <a:cxnLst/>
            <a:rect r="r" b="b" t="t" l="l"/>
            <a:pathLst>
              <a:path h="1790352" w="3027386">
                <a:moveTo>
                  <a:pt x="0" y="0"/>
                </a:moveTo>
                <a:lnTo>
                  <a:pt x="3027386" y="0"/>
                </a:lnTo>
                <a:lnTo>
                  <a:pt x="3027386" y="1790352"/>
                </a:lnTo>
                <a:lnTo>
                  <a:pt x="0" y="1790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588" t="0" r="-1588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045309" y="1880554"/>
            <a:ext cx="6197382" cy="160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702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DASAR PENGGUNAAN</a:t>
            </a:r>
          </a:p>
          <a:p>
            <a:pPr algn="ctr">
              <a:lnSpc>
                <a:spcPts val="6019"/>
              </a:lnSpc>
            </a:pPr>
            <a:r>
              <a:rPr lang="en-US" b="true" sz="4702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MYSQL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526031" y="3482325"/>
            <a:ext cx="5535078" cy="669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041" spc="33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Berberapa Perintah Dasar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695103" y="4478690"/>
            <a:ext cx="5196933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Menampilkan Versi MySQL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091290" y="4478690"/>
            <a:ext cx="7168010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Menampilkan Tanggal / waktu dan jam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60102" y="8455729"/>
            <a:ext cx="1209019" cy="824331"/>
          </a:xfrm>
          <a:custGeom>
            <a:avLst/>
            <a:gdLst/>
            <a:ahLst/>
            <a:cxnLst/>
            <a:rect r="r" b="b" t="t" l="l"/>
            <a:pathLst>
              <a:path h="824331" w="1209019">
                <a:moveTo>
                  <a:pt x="0" y="0"/>
                </a:moveTo>
                <a:lnTo>
                  <a:pt x="1209019" y="0"/>
                </a:lnTo>
                <a:lnTo>
                  <a:pt x="1209019" y="824331"/>
                </a:lnTo>
                <a:lnTo>
                  <a:pt x="0" y="824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148677" y="8269112"/>
            <a:ext cx="1482724" cy="1010948"/>
          </a:xfrm>
          <a:custGeom>
            <a:avLst/>
            <a:gdLst/>
            <a:ahLst/>
            <a:cxnLst/>
            <a:rect r="r" b="b" t="t" l="l"/>
            <a:pathLst>
              <a:path h="1010948" w="1482724">
                <a:moveTo>
                  <a:pt x="0" y="0"/>
                </a:moveTo>
                <a:lnTo>
                  <a:pt x="1482724" y="0"/>
                </a:lnTo>
                <a:lnTo>
                  <a:pt x="1482724" y="1010948"/>
                </a:lnTo>
                <a:lnTo>
                  <a:pt x="0" y="10109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309036" y="3558992"/>
            <a:ext cx="590969" cy="584463"/>
            <a:chOff x="0" y="0"/>
            <a:chExt cx="787958" cy="7792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56" r="0" b="-556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B.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007716" y="4207047"/>
            <a:ext cx="4634130" cy="4118597"/>
          </a:xfrm>
          <a:custGeom>
            <a:avLst/>
            <a:gdLst/>
            <a:ahLst/>
            <a:cxnLst/>
            <a:rect r="r" b="b" t="t" l="l"/>
            <a:pathLst>
              <a:path h="4118597" w="4634130">
                <a:moveTo>
                  <a:pt x="0" y="0"/>
                </a:moveTo>
                <a:lnTo>
                  <a:pt x="4634130" y="0"/>
                </a:lnTo>
                <a:lnTo>
                  <a:pt x="4634130" y="4118597"/>
                </a:lnTo>
                <a:lnTo>
                  <a:pt x="0" y="4118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39827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684732" y="5302917"/>
            <a:ext cx="5671817" cy="1926858"/>
          </a:xfrm>
          <a:custGeom>
            <a:avLst/>
            <a:gdLst/>
            <a:ahLst/>
            <a:cxnLst/>
            <a:rect r="r" b="b" t="t" l="l"/>
            <a:pathLst>
              <a:path h="1926858" w="5671817">
                <a:moveTo>
                  <a:pt x="0" y="0"/>
                </a:moveTo>
                <a:lnTo>
                  <a:pt x="5671817" y="0"/>
                </a:lnTo>
                <a:lnTo>
                  <a:pt x="5671817" y="1926857"/>
                </a:lnTo>
                <a:lnTo>
                  <a:pt x="0" y="19268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65801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989214" y="1964729"/>
            <a:ext cx="8309571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BAHASA DEFINISI DATA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40834" y="3641673"/>
            <a:ext cx="4856576" cy="395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b="true" sz="3041" spc="33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Merupakan proses pembuatan RUMAH dari dqta. Data akan di simpan pada KOLOM, kolom disimpan di Tabel disimpan di DATABASE.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998338" y="3478645"/>
            <a:ext cx="5196933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Membuat &amp; menghapus DATABASE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76084" y="2882098"/>
            <a:ext cx="935833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D.D.L.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60102" y="8455729"/>
            <a:ext cx="1209019" cy="824331"/>
          </a:xfrm>
          <a:custGeom>
            <a:avLst/>
            <a:gdLst/>
            <a:ahLst/>
            <a:cxnLst/>
            <a:rect r="r" b="b" t="t" l="l"/>
            <a:pathLst>
              <a:path h="824331" w="1209019">
                <a:moveTo>
                  <a:pt x="0" y="0"/>
                </a:moveTo>
                <a:lnTo>
                  <a:pt x="1209019" y="0"/>
                </a:lnTo>
                <a:lnTo>
                  <a:pt x="1209019" y="824331"/>
                </a:lnTo>
                <a:lnTo>
                  <a:pt x="0" y="824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93302" y="3489234"/>
            <a:ext cx="590969" cy="584463"/>
            <a:chOff x="0" y="0"/>
            <a:chExt cx="787958" cy="77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56" r="0" b="-556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1.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93302" y="4292772"/>
            <a:ext cx="3920504" cy="2986479"/>
          </a:xfrm>
          <a:custGeom>
            <a:avLst/>
            <a:gdLst/>
            <a:ahLst/>
            <a:cxnLst/>
            <a:rect r="r" b="b" t="t" l="l"/>
            <a:pathLst>
              <a:path h="2986479" w="3920504">
                <a:moveTo>
                  <a:pt x="0" y="0"/>
                </a:moveTo>
                <a:lnTo>
                  <a:pt x="3920503" y="0"/>
                </a:lnTo>
                <a:lnTo>
                  <a:pt x="3920503" y="2986480"/>
                </a:lnTo>
                <a:lnTo>
                  <a:pt x="0" y="29864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0705" t="-20364" r="-16085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277350" y="4292772"/>
            <a:ext cx="4605465" cy="2986479"/>
          </a:xfrm>
          <a:custGeom>
            <a:avLst/>
            <a:gdLst/>
            <a:ahLst/>
            <a:cxnLst/>
            <a:rect r="r" b="b" t="t" l="l"/>
            <a:pathLst>
              <a:path h="2986479" w="4605465">
                <a:moveTo>
                  <a:pt x="0" y="0"/>
                </a:moveTo>
                <a:lnTo>
                  <a:pt x="4605465" y="0"/>
                </a:lnTo>
                <a:lnTo>
                  <a:pt x="4605465" y="2986480"/>
                </a:lnTo>
                <a:lnTo>
                  <a:pt x="0" y="2986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016165" y="4292772"/>
            <a:ext cx="2883881" cy="3283238"/>
          </a:xfrm>
          <a:custGeom>
            <a:avLst/>
            <a:gdLst/>
            <a:ahLst/>
            <a:cxnLst/>
            <a:rect r="r" b="b" t="t" l="l"/>
            <a:pathLst>
              <a:path h="3283238" w="2883881">
                <a:moveTo>
                  <a:pt x="0" y="0"/>
                </a:moveTo>
                <a:lnTo>
                  <a:pt x="2883882" y="0"/>
                </a:lnTo>
                <a:lnTo>
                  <a:pt x="2883882" y="3283238"/>
                </a:lnTo>
                <a:lnTo>
                  <a:pt x="0" y="3283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48677" y="8269112"/>
            <a:ext cx="1482724" cy="1010948"/>
          </a:xfrm>
          <a:custGeom>
            <a:avLst/>
            <a:gdLst/>
            <a:ahLst/>
            <a:cxnLst/>
            <a:rect r="r" b="b" t="t" l="l"/>
            <a:pathLst>
              <a:path h="1010948" w="1482724">
                <a:moveTo>
                  <a:pt x="0" y="0"/>
                </a:moveTo>
                <a:lnTo>
                  <a:pt x="1482724" y="0"/>
                </a:lnTo>
                <a:lnTo>
                  <a:pt x="1482724" y="1010948"/>
                </a:lnTo>
                <a:lnTo>
                  <a:pt x="0" y="10109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651577" y="4292772"/>
            <a:ext cx="3492423" cy="3018938"/>
          </a:xfrm>
          <a:custGeom>
            <a:avLst/>
            <a:gdLst/>
            <a:ahLst/>
            <a:cxnLst/>
            <a:rect r="r" b="b" t="t" l="l"/>
            <a:pathLst>
              <a:path h="3018938" w="3492423">
                <a:moveTo>
                  <a:pt x="0" y="0"/>
                </a:moveTo>
                <a:lnTo>
                  <a:pt x="3492423" y="0"/>
                </a:lnTo>
                <a:lnTo>
                  <a:pt x="3492423" y="3018939"/>
                </a:lnTo>
                <a:lnTo>
                  <a:pt x="0" y="30189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989214" y="1964729"/>
            <a:ext cx="8309571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BAHASA DEFINISI DATA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82604" y="3408887"/>
            <a:ext cx="5196933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Tipe Tipe Data Dalam Tabel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76084" y="2882098"/>
            <a:ext cx="935833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D.D.L.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60102" y="8455729"/>
            <a:ext cx="1209019" cy="824331"/>
          </a:xfrm>
          <a:custGeom>
            <a:avLst/>
            <a:gdLst/>
            <a:ahLst/>
            <a:cxnLst/>
            <a:rect r="r" b="b" t="t" l="l"/>
            <a:pathLst>
              <a:path h="824331" w="1209019">
                <a:moveTo>
                  <a:pt x="0" y="0"/>
                </a:moveTo>
                <a:lnTo>
                  <a:pt x="1209019" y="0"/>
                </a:lnTo>
                <a:lnTo>
                  <a:pt x="1209019" y="824331"/>
                </a:lnTo>
                <a:lnTo>
                  <a:pt x="0" y="824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93302" y="3489234"/>
            <a:ext cx="590969" cy="584463"/>
            <a:chOff x="0" y="0"/>
            <a:chExt cx="787958" cy="77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56" r="0" b="-556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C.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148677" y="8269112"/>
            <a:ext cx="1482724" cy="1010948"/>
          </a:xfrm>
          <a:custGeom>
            <a:avLst/>
            <a:gdLst/>
            <a:ahLst/>
            <a:cxnLst/>
            <a:rect r="r" b="b" t="t" l="l"/>
            <a:pathLst>
              <a:path h="1010948" w="1482724">
                <a:moveTo>
                  <a:pt x="0" y="0"/>
                </a:moveTo>
                <a:lnTo>
                  <a:pt x="1482724" y="0"/>
                </a:lnTo>
                <a:lnTo>
                  <a:pt x="1482724" y="1010948"/>
                </a:lnTo>
                <a:lnTo>
                  <a:pt x="0" y="10109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054080" y="4185083"/>
            <a:ext cx="4964679" cy="3976340"/>
          </a:xfrm>
          <a:custGeom>
            <a:avLst/>
            <a:gdLst/>
            <a:ahLst/>
            <a:cxnLst/>
            <a:rect r="r" b="b" t="t" l="l"/>
            <a:pathLst>
              <a:path h="3976340" w="4964679">
                <a:moveTo>
                  <a:pt x="0" y="0"/>
                </a:moveTo>
                <a:lnTo>
                  <a:pt x="4964679" y="0"/>
                </a:lnTo>
                <a:lnTo>
                  <a:pt x="4964679" y="3976340"/>
                </a:lnTo>
                <a:lnTo>
                  <a:pt x="0" y="397634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241776" y="4185083"/>
            <a:ext cx="5267175" cy="3976340"/>
          </a:xfrm>
          <a:custGeom>
            <a:avLst/>
            <a:gdLst/>
            <a:ahLst/>
            <a:cxnLst/>
            <a:rect r="r" b="b" t="t" l="l"/>
            <a:pathLst>
              <a:path h="3976340" w="5267175">
                <a:moveTo>
                  <a:pt x="0" y="0"/>
                </a:moveTo>
                <a:lnTo>
                  <a:pt x="5267175" y="0"/>
                </a:lnTo>
                <a:lnTo>
                  <a:pt x="5267175" y="3976340"/>
                </a:lnTo>
                <a:lnTo>
                  <a:pt x="0" y="397634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0106" t="0" r="-7568" b="-46638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728026" y="3884168"/>
            <a:ext cx="3150091" cy="4571561"/>
          </a:xfrm>
          <a:custGeom>
            <a:avLst/>
            <a:gdLst/>
            <a:ahLst/>
            <a:cxnLst/>
            <a:rect r="r" b="b" t="t" l="l"/>
            <a:pathLst>
              <a:path h="4571561" w="3150091">
                <a:moveTo>
                  <a:pt x="0" y="0"/>
                </a:moveTo>
                <a:lnTo>
                  <a:pt x="3150091" y="0"/>
                </a:lnTo>
                <a:lnTo>
                  <a:pt x="3150091" y="4571561"/>
                </a:lnTo>
                <a:lnTo>
                  <a:pt x="0" y="45715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989214" y="1964729"/>
            <a:ext cx="8309571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BAHASA DEFINISI DATA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82604" y="3408887"/>
            <a:ext cx="5196933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Membuat Tabel &amp; kolom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76084" y="2882098"/>
            <a:ext cx="935833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D.D.L.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760102" y="8455729"/>
            <a:ext cx="1209019" cy="824331"/>
          </a:xfrm>
          <a:custGeom>
            <a:avLst/>
            <a:gdLst/>
            <a:ahLst/>
            <a:cxnLst/>
            <a:rect r="r" b="b" t="t" l="l"/>
            <a:pathLst>
              <a:path h="824331" w="1209019">
                <a:moveTo>
                  <a:pt x="0" y="0"/>
                </a:moveTo>
                <a:lnTo>
                  <a:pt x="1209019" y="0"/>
                </a:lnTo>
                <a:lnTo>
                  <a:pt x="1209019" y="824331"/>
                </a:lnTo>
                <a:lnTo>
                  <a:pt x="0" y="8243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593302" y="3489234"/>
            <a:ext cx="590969" cy="584463"/>
            <a:chOff x="0" y="0"/>
            <a:chExt cx="787958" cy="77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87958" cy="779285"/>
            </a:xfrm>
            <a:custGeom>
              <a:avLst/>
              <a:gdLst/>
              <a:ahLst/>
              <a:cxnLst/>
              <a:rect r="r" b="b" t="t" l="l"/>
              <a:pathLst>
                <a:path h="779285" w="787958">
                  <a:moveTo>
                    <a:pt x="0" y="0"/>
                  </a:moveTo>
                  <a:lnTo>
                    <a:pt x="787958" y="0"/>
                  </a:lnTo>
                  <a:lnTo>
                    <a:pt x="787958" y="779285"/>
                  </a:lnTo>
                  <a:lnTo>
                    <a:pt x="0" y="779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556" r="0" b="-556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51997" y="83507"/>
              <a:ext cx="483964" cy="488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4"/>
                </a:lnSpc>
              </a:pPr>
              <a:r>
                <a:rPr lang="en-US" b="true" sz="1804" spc="19">
                  <a:solidFill>
                    <a:srgbClr val="FFFFFF"/>
                  </a:solidFill>
                  <a:latin typeface="Neo Tech Bold"/>
                  <a:ea typeface="Neo Tech Bold"/>
                  <a:cs typeface="Neo Tech Bold"/>
                  <a:sym typeface="Neo Tech Bold"/>
                </a:rPr>
                <a:t>D.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148677" y="8269112"/>
            <a:ext cx="1482724" cy="1010948"/>
          </a:xfrm>
          <a:custGeom>
            <a:avLst/>
            <a:gdLst/>
            <a:ahLst/>
            <a:cxnLst/>
            <a:rect r="r" b="b" t="t" l="l"/>
            <a:pathLst>
              <a:path h="1010948" w="1482724">
                <a:moveTo>
                  <a:pt x="0" y="0"/>
                </a:moveTo>
                <a:lnTo>
                  <a:pt x="1482724" y="0"/>
                </a:lnTo>
                <a:lnTo>
                  <a:pt x="1482724" y="1010948"/>
                </a:lnTo>
                <a:lnTo>
                  <a:pt x="0" y="10109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93302" y="4292772"/>
            <a:ext cx="5795619" cy="3868651"/>
          </a:xfrm>
          <a:custGeom>
            <a:avLst/>
            <a:gdLst/>
            <a:ahLst/>
            <a:cxnLst/>
            <a:rect r="r" b="b" t="t" l="l"/>
            <a:pathLst>
              <a:path h="3868651" w="5795619">
                <a:moveTo>
                  <a:pt x="0" y="0"/>
                </a:moveTo>
                <a:lnTo>
                  <a:pt x="5795619" y="0"/>
                </a:lnTo>
                <a:lnTo>
                  <a:pt x="5795619" y="3868651"/>
                </a:lnTo>
                <a:lnTo>
                  <a:pt x="0" y="38686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96719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580370" y="4132131"/>
            <a:ext cx="5552118" cy="4189933"/>
          </a:xfrm>
          <a:custGeom>
            <a:avLst/>
            <a:gdLst/>
            <a:ahLst/>
            <a:cxnLst/>
            <a:rect r="r" b="b" t="t" l="l"/>
            <a:pathLst>
              <a:path h="4189933" w="5552118">
                <a:moveTo>
                  <a:pt x="0" y="0"/>
                </a:moveTo>
                <a:lnTo>
                  <a:pt x="5552117" y="0"/>
                </a:lnTo>
                <a:lnTo>
                  <a:pt x="5552117" y="4189933"/>
                </a:lnTo>
                <a:lnTo>
                  <a:pt x="0" y="41899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989214" y="1964729"/>
            <a:ext cx="8309571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BAHASA DEFINISI DATA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82604" y="3408887"/>
            <a:ext cx="8073825" cy="56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2532" spc="27">
                <a:solidFill>
                  <a:srgbClr val="FFFFFF"/>
                </a:solidFill>
                <a:latin typeface="Neo Tech"/>
                <a:ea typeface="Neo Tech"/>
                <a:cs typeface="Neo Tech"/>
                <a:sym typeface="Neo Tech"/>
              </a:rPr>
              <a:t>Menambahkan Pimary key dan kolom setelah kolom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676084" y="2882098"/>
            <a:ext cx="935833" cy="36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  <a:r>
              <a:rPr lang="en-US" b="true" sz="2100">
                <a:solidFill>
                  <a:srgbClr val="90F8FF"/>
                </a:solidFill>
                <a:latin typeface="Neo Tech Bold"/>
                <a:ea typeface="Neo Tech Bold"/>
                <a:cs typeface="Neo Tech Bold"/>
                <a:sym typeface="Neo Tech Bold"/>
              </a:rPr>
              <a:t>D.D.L.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DAGYVOOz45A</dc:identifier>
  <dcterms:modified xsi:type="dcterms:W3CDTF">2011-08-01T06:04:30Z</dcterms:modified>
  <cp:revision>1</cp:revision>
  <dc:title>PEMBUAT POWER POINT</dc:title>
</cp:coreProperties>
</file>