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79" r:id="rId6"/>
    <p:sldId id="256" r:id="rId7"/>
    <p:sldId id="272" r:id="rId8"/>
    <p:sldId id="265" r:id="rId9"/>
    <p:sldId id="261" r:id="rId10"/>
    <p:sldId id="263" r:id="rId11"/>
    <p:sldId id="264" r:id="rId12"/>
    <p:sldId id="262" r:id="rId13"/>
    <p:sldId id="266" r:id="rId14"/>
    <p:sldId id="280" r:id="rId15"/>
    <p:sldId id="283" r:id="rId16"/>
    <p:sldId id="270" r:id="rId17"/>
    <p:sldId id="269" r:id="rId18"/>
    <p:sldId id="271" r:id="rId19"/>
    <p:sldId id="273" r:id="rId20"/>
    <p:sldId id="278" r:id="rId21"/>
    <p:sldId id="277" r:id="rId22"/>
    <p:sldId id="275" r:id="rId23"/>
    <p:sldId id="281" r:id="rId24"/>
    <p:sldId id="282" r:id="rId25"/>
    <p:sldId id="267" r:id="rId26"/>
    <p:sldId id="268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  <p14:sldId id="279"/>
          </p14:sldIdLst>
        </p14:section>
        <p14:section name="Development" id="{75EF748D-3967-F24F-AD8A-6FB62061F2A9}">
          <p14:sldIdLst>
            <p14:sldId id="256"/>
            <p14:sldId id="272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80"/>
            <p14:sldId id="283"/>
            <p14:sldId id="270"/>
            <p14:sldId id="269"/>
          </p14:sldIdLst>
        </p14:section>
        <p14:section name="End" id="{BDCBE826-2FCA-D848-A2C3-A8FA9C7DB4A5}">
          <p14:sldIdLst>
            <p14:sldId id="271"/>
            <p14:sldId id="273"/>
            <p14:sldId id="278"/>
            <p14:sldId id="277"/>
            <p14:sldId id="275"/>
            <p14:sldId id="281"/>
            <p14:sldId id="282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32"/>
    <p:restoredTop sz="94648"/>
  </p:normalViewPr>
  <p:slideViewPr>
    <p:cSldViewPr snapToGrid="0" snapToObjects="1">
      <p:cViewPr varScale="1">
        <p:scale>
          <a:sx n="71" d="100"/>
          <a:sy n="71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6" loCatId="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0"/>
          <a:endParaRPr lang="sv-SE" sz="22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/>
      <dgm:spPr/>
      <dgm:t>
        <a:bodyPr/>
        <a:lstStyle/>
        <a:p>
          <a:pPr rtl="0"/>
          <a:r>
            <a:rPr lang="en-US" noProof="0" dirty="0"/>
            <a:t>CRM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0949C85-8A98-564A-B429-3F82408A8F6C}">
      <dgm:prSet/>
      <dgm:spPr/>
      <dgm:t>
        <a:bodyPr/>
        <a:lstStyle/>
        <a:p>
          <a:r>
            <a:rPr lang="sv-SE" dirty="0"/>
            <a:t>ERP</a:t>
          </a:r>
        </a:p>
      </dgm:t>
    </dgm:pt>
    <dgm:pt modelId="{5B27A43E-9E52-AC44-A906-A8A7D4758F97}" type="parTrans" cxnId="{E70E571C-6A74-7F43-AADD-C7C495D1819E}">
      <dgm:prSet/>
      <dgm:spPr/>
      <dgm:t>
        <a:bodyPr/>
        <a:lstStyle/>
        <a:p>
          <a:endParaRPr lang="sv-SE"/>
        </a:p>
      </dgm:t>
    </dgm:pt>
    <dgm:pt modelId="{247CAE3B-7AEC-8E4E-AC78-1D3B84BA6017}" type="sibTrans" cxnId="{E70E571C-6A74-7F43-AADD-C7C495D1819E}">
      <dgm:prSet/>
      <dgm:spPr/>
      <dgm:t>
        <a:bodyPr/>
        <a:lstStyle/>
        <a:p>
          <a:endParaRPr lang="sv-SE"/>
        </a:p>
      </dgm:t>
    </dgm:pt>
    <dgm:pt modelId="{A2054193-B2E6-AF49-B6FE-F0F49D0EAB24}">
      <dgm:prSet/>
      <dgm:spPr/>
      <dgm:t>
        <a:bodyPr/>
        <a:lstStyle/>
        <a:p>
          <a:pPr rtl="0"/>
          <a:r>
            <a:rPr lang="sv-SE" dirty="0"/>
            <a:t>EPM</a:t>
          </a:r>
        </a:p>
      </dgm:t>
    </dgm:pt>
    <dgm:pt modelId="{91510CAB-DC46-EB4F-8250-96CA9D36DAD7}" type="parTrans" cxnId="{646047D3-5D9C-984E-B7E2-B1F13D933DA5}">
      <dgm:prSet/>
      <dgm:spPr/>
      <dgm:t>
        <a:bodyPr/>
        <a:lstStyle/>
        <a:p>
          <a:endParaRPr lang="sv-SE"/>
        </a:p>
      </dgm:t>
    </dgm:pt>
    <dgm:pt modelId="{FB35CA3E-8F2D-A046-9C2D-08F70BE1E143}" type="sibTrans" cxnId="{646047D3-5D9C-984E-B7E2-B1F13D933DA5}">
      <dgm:prSet/>
      <dgm:spPr/>
      <dgm:t>
        <a:bodyPr/>
        <a:lstStyle/>
        <a:p>
          <a:endParaRPr lang="sv-SE"/>
        </a:p>
      </dgm:t>
    </dgm:pt>
    <dgm:pt modelId="{99D8185B-FB47-024C-8389-0C00043DA641}">
      <dgm:prSet/>
      <dgm:spPr/>
      <dgm:t>
        <a:bodyPr/>
        <a:lstStyle/>
        <a:p>
          <a:pPr rtl="0"/>
          <a:r>
            <a:rPr lang="sv-SE" dirty="0"/>
            <a:t>HCM</a:t>
          </a:r>
        </a:p>
      </dgm:t>
    </dgm:pt>
    <dgm:pt modelId="{E3662875-8ECC-454A-898F-3973D381D4CC}" type="parTrans" cxnId="{22825AB5-C762-7A41-ACEB-6CA9E28EAB16}">
      <dgm:prSet/>
      <dgm:spPr/>
      <dgm:t>
        <a:bodyPr/>
        <a:lstStyle/>
        <a:p>
          <a:endParaRPr lang="sv-SE"/>
        </a:p>
      </dgm:t>
    </dgm:pt>
    <dgm:pt modelId="{563722B6-3F53-2E49-BC06-B0E8E38DA0EE}" type="sibTrans" cxnId="{22825AB5-C762-7A41-ACEB-6CA9E28EAB16}">
      <dgm:prSet/>
      <dgm:spPr/>
      <dgm:t>
        <a:bodyPr/>
        <a:lstStyle/>
        <a:p>
          <a:endParaRPr lang="sv-S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7973E-5962-2A42-9CBD-6B2DCEB6E2AF}" type="pres">
      <dgm:prSet presAssocID="{1A576890-154F-4248-9DC0-6F3C421213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7E539-5AD3-4043-94B1-3A7734F8FAB5}" type="pres">
      <dgm:prSet presAssocID="{70EF5BE3-DC8A-D745-9ABF-78768D7A0560}" presName="centerShape" presStyleLbl="node0" presStyleIdx="0" presStyleCnt="1" custScaleX="61407" custScaleY="61407"/>
      <dgm:spPr/>
    </dgm:pt>
    <dgm:pt modelId="{198D246D-394B-9F47-B105-AD4AB2261A2E}" type="pres">
      <dgm:prSet presAssocID="{205C3529-BF97-E54C-B498-971591F18BE8}" presName="node" presStyleLbl="node1" presStyleIdx="0" presStyleCnt="4">
        <dgm:presLayoutVars>
          <dgm:bulletEnabled val="1"/>
        </dgm:presLayoutVars>
      </dgm:prSet>
      <dgm:spPr/>
    </dgm:pt>
    <dgm:pt modelId="{1392A0BF-5DF7-9C4E-9320-734A7DDB066E}" type="pres">
      <dgm:prSet presAssocID="{205C3529-BF97-E54C-B498-971591F18BE8}" presName="dummy" presStyleCnt="0"/>
      <dgm:spPr/>
    </dgm:pt>
    <dgm:pt modelId="{9C6CDBBB-2E25-3F4C-89AC-B1EDC4B49AFC}" type="pres">
      <dgm:prSet presAssocID="{E104B594-6F80-C744-A8BC-09ABCFF52B7A}" presName="sibTrans" presStyleLbl="sibTrans2D1" presStyleIdx="0" presStyleCnt="4"/>
      <dgm:spPr/>
    </dgm:pt>
    <dgm:pt modelId="{373ACBBB-C814-0341-88B1-04E308BF88F5}" type="pres">
      <dgm:prSet presAssocID="{99D8185B-FB47-024C-8389-0C00043DA641}" presName="node" presStyleLbl="node1" presStyleIdx="1" presStyleCnt="4">
        <dgm:presLayoutVars>
          <dgm:bulletEnabled val="1"/>
        </dgm:presLayoutVars>
      </dgm:prSet>
      <dgm:spPr/>
    </dgm:pt>
    <dgm:pt modelId="{3EC51422-823F-2F46-8908-23B497C8CC4A}" type="pres">
      <dgm:prSet presAssocID="{99D8185B-FB47-024C-8389-0C00043DA641}" presName="dummy" presStyleCnt="0"/>
      <dgm:spPr/>
    </dgm:pt>
    <dgm:pt modelId="{0213A890-30F5-B849-A643-265FAAE84EE0}" type="pres">
      <dgm:prSet presAssocID="{563722B6-3F53-2E49-BC06-B0E8E38DA0EE}" presName="sibTrans" presStyleLbl="sibTrans2D1" presStyleIdx="1" presStyleCnt="4"/>
      <dgm:spPr/>
    </dgm:pt>
    <dgm:pt modelId="{EC2F2313-F4AD-2447-807E-65ED75C5801D}" type="pres">
      <dgm:prSet presAssocID="{20949C85-8A98-564A-B429-3F82408A8F6C}" presName="node" presStyleLbl="node1" presStyleIdx="2" presStyleCnt="4">
        <dgm:presLayoutVars>
          <dgm:bulletEnabled val="1"/>
        </dgm:presLayoutVars>
      </dgm:prSet>
      <dgm:spPr/>
    </dgm:pt>
    <dgm:pt modelId="{54D6FC9B-D747-AE47-8F08-8EAB1E45C631}" type="pres">
      <dgm:prSet presAssocID="{20949C85-8A98-564A-B429-3F82408A8F6C}" presName="dummy" presStyleCnt="0"/>
      <dgm:spPr/>
    </dgm:pt>
    <dgm:pt modelId="{5FD91DEF-7261-B741-A950-4F614EFF7538}" type="pres">
      <dgm:prSet presAssocID="{247CAE3B-7AEC-8E4E-AC78-1D3B84BA6017}" presName="sibTrans" presStyleLbl="sibTrans2D1" presStyleIdx="2" presStyleCnt="4"/>
      <dgm:spPr/>
    </dgm:pt>
    <dgm:pt modelId="{B2FAB83A-552A-9C40-9780-59102B7ACE7B}" type="pres">
      <dgm:prSet presAssocID="{A2054193-B2E6-AF49-B6FE-F0F49D0EAB24}" presName="node" presStyleLbl="node1" presStyleIdx="3" presStyleCnt="4">
        <dgm:presLayoutVars>
          <dgm:bulletEnabled val="1"/>
        </dgm:presLayoutVars>
      </dgm:prSet>
      <dgm:spPr/>
    </dgm:pt>
    <dgm:pt modelId="{43F02BDF-04C7-CE48-93A6-4064C9A14243}" type="pres">
      <dgm:prSet presAssocID="{A2054193-B2E6-AF49-B6FE-F0F49D0EAB24}" presName="dummy" presStyleCnt="0"/>
      <dgm:spPr/>
    </dgm:pt>
    <dgm:pt modelId="{A875CB69-8470-F947-A974-46E7AE2A97FA}" type="pres">
      <dgm:prSet presAssocID="{FB35CA3E-8F2D-A046-9C2D-08F70BE1E143}" presName="sibTrans" presStyleLbl="sibTrans2D1" presStyleIdx="3" presStyleCnt="4"/>
      <dgm:spPr/>
    </dgm:pt>
  </dgm:ptLst>
  <dgm:cxnLst>
    <dgm:cxn modelId="{8CFD0F04-9DC9-5246-B377-046E25F356F2}" type="presOf" srcId="{20949C85-8A98-564A-B429-3F82408A8F6C}" destId="{EC2F2313-F4AD-2447-807E-65ED75C5801D}" srcOrd="0" destOrd="0" presId="urn:microsoft.com/office/officeart/2005/8/layout/radial6"/>
    <dgm:cxn modelId="{DC3C7F11-8868-6E45-8C6C-8885801847BC}" type="presOf" srcId="{E104B594-6F80-C744-A8BC-09ABCFF52B7A}" destId="{9C6CDBBB-2E25-3F4C-89AC-B1EDC4B49AFC}" srcOrd="0" destOrd="0" presId="urn:microsoft.com/office/officeart/2005/8/layout/radial6"/>
    <dgm:cxn modelId="{E70E571C-6A74-7F43-AADD-C7C495D1819E}" srcId="{70EF5BE3-DC8A-D745-9ABF-78768D7A0560}" destId="{20949C85-8A98-564A-B429-3F82408A8F6C}" srcOrd="2" destOrd="0" parTransId="{5B27A43E-9E52-AC44-A906-A8A7D4758F97}" sibTransId="{247CAE3B-7AEC-8E4E-AC78-1D3B84BA6017}"/>
    <dgm:cxn modelId="{D3F52E26-174D-D64A-8A21-76480AFEA0E8}" type="presOf" srcId="{247CAE3B-7AEC-8E4E-AC78-1D3B84BA6017}" destId="{5FD91DEF-7261-B741-A950-4F614EFF7538}" srcOrd="0" destOrd="0" presId="urn:microsoft.com/office/officeart/2005/8/layout/radial6"/>
    <dgm:cxn modelId="{C40D9F34-1A38-F941-9391-C683FEE78CF5}" type="presOf" srcId="{99D8185B-FB47-024C-8389-0C00043DA641}" destId="{373ACBBB-C814-0341-88B1-04E308BF88F5}" srcOrd="0" destOrd="0" presId="urn:microsoft.com/office/officeart/2005/8/layout/radial6"/>
    <dgm:cxn modelId="{6A86AC4E-9D90-3D4B-911F-75256C9141FE}" type="presOf" srcId="{A2054193-B2E6-AF49-B6FE-F0F49D0EAB24}" destId="{B2FAB83A-552A-9C40-9780-59102B7ACE7B}" srcOrd="0" destOrd="0" presId="urn:microsoft.com/office/officeart/2005/8/layout/radial6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7AE9DA98-6FFF-C545-93C5-1D397C49D394}" type="presOf" srcId="{70EF5BE3-DC8A-D745-9ABF-78768D7A0560}" destId="{3FE7E539-5AD3-4043-94B1-3A7734F8FAB5}" srcOrd="0" destOrd="0" presId="urn:microsoft.com/office/officeart/2005/8/layout/radial6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1F843FAC-93B2-7140-93DE-68516CE0AEA1}" type="presOf" srcId="{FB35CA3E-8F2D-A046-9C2D-08F70BE1E143}" destId="{A875CB69-8470-F947-A974-46E7AE2A97FA}" srcOrd="0" destOrd="0" presId="urn:microsoft.com/office/officeart/2005/8/layout/radial6"/>
    <dgm:cxn modelId="{22825AB5-C762-7A41-ACEB-6CA9E28EAB16}" srcId="{70EF5BE3-DC8A-D745-9ABF-78768D7A0560}" destId="{99D8185B-FB47-024C-8389-0C00043DA641}" srcOrd="1" destOrd="0" parTransId="{E3662875-8ECC-454A-898F-3973D381D4CC}" sibTransId="{563722B6-3F53-2E49-BC06-B0E8E38DA0EE}"/>
    <dgm:cxn modelId="{25B939D3-97E0-5548-AAB3-65B563CE829C}" type="presOf" srcId="{205C3529-BF97-E54C-B498-971591F18BE8}" destId="{198D246D-394B-9F47-B105-AD4AB2261A2E}" srcOrd="0" destOrd="0" presId="urn:microsoft.com/office/officeart/2005/8/layout/radial6"/>
    <dgm:cxn modelId="{646047D3-5D9C-984E-B7E2-B1F13D933DA5}" srcId="{70EF5BE3-DC8A-D745-9ABF-78768D7A0560}" destId="{A2054193-B2E6-AF49-B6FE-F0F49D0EAB24}" srcOrd="3" destOrd="0" parTransId="{91510CAB-DC46-EB4F-8250-96CA9D36DAD7}" sibTransId="{FB35CA3E-8F2D-A046-9C2D-08F70BE1E143}"/>
    <dgm:cxn modelId="{16674DDB-45C6-0745-997C-2EE8A2EFD036}" type="presOf" srcId="{1A576890-154F-4248-9DC0-6F3C42121396}" destId="{B467973E-5962-2A42-9CBD-6B2DCEB6E2AF}" srcOrd="0" destOrd="0" presId="urn:microsoft.com/office/officeart/2005/8/layout/radial6"/>
    <dgm:cxn modelId="{D475D3FB-1082-E14A-AC91-2B7836D70251}" type="presOf" srcId="{563722B6-3F53-2E49-BC06-B0E8E38DA0EE}" destId="{0213A890-30F5-B849-A643-265FAAE84EE0}" srcOrd="0" destOrd="0" presId="urn:microsoft.com/office/officeart/2005/8/layout/radial6"/>
    <dgm:cxn modelId="{D992536F-C92D-0045-A31E-76EA9E452937}" type="presParOf" srcId="{B467973E-5962-2A42-9CBD-6B2DCEB6E2AF}" destId="{3FE7E539-5AD3-4043-94B1-3A7734F8FAB5}" srcOrd="0" destOrd="0" presId="urn:microsoft.com/office/officeart/2005/8/layout/radial6"/>
    <dgm:cxn modelId="{9B3DEBB7-4EE3-5642-B976-F2108BAE1E24}" type="presParOf" srcId="{B467973E-5962-2A42-9CBD-6B2DCEB6E2AF}" destId="{198D246D-394B-9F47-B105-AD4AB2261A2E}" srcOrd="1" destOrd="0" presId="urn:microsoft.com/office/officeart/2005/8/layout/radial6"/>
    <dgm:cxn modelId="{E1D126B2-3B41-C645-9FB9-C2BC9AA83522}" type="presParOf" srcId="{B467973E-5962-2A42-9CBD-6B2DCEB6E2AF}" destId="{1392A0BF-5DF7-9C4E-9320-734A7DDB066E}" srcOrd="2" destOrd="0" presId="urn:microsoft.com/office/officeart/2005/8/layout/radial6"/>
    <dgm:cxn modelId="{EACB50B1-6FA8-3141-9762-05198CBEA84A}" type="presParOf" srcId="{B467973E-5962-2A42-9CBD-6B2DCEB6E2AF}" destId="{9C6CDBBB-2E25-3F4C-89AC-B1EDC4B49AFC}" srcOrd="3" destOrd="0" presId="urn:microsoft.com/office/officeart/2005/8/layout/radial6"/>
    <dgm:cxn modelId="{4E98405A-1138-C54A-831D-ADD7C20620BF}" type="presParOf" srcId="{B467973E-5962-2A42-9CBD-6B2DCEB6E2AF}" destId="{373ACBBB-C814-0341-88B1-04E308BF88F5}" srcOrd="4" destOrd="0" presId="urn:microsoft.com/office/officeart/2005/8/layout/radial6"/>
    <dgm:cxn modelId="{08F319A2-350A-9846-9458-AAAF58551F14}" type="presParOf" srcId="{B467973E-5962-2A42-9CBD-6B2DCEB6E2AF}" destId="{3EC51422-823F-2F46-8908-23B497C8CC4A}" srcOrd="5" destOrd="0" presId="urn:microsoft.com/office/officeart/2005/8/layout/radial6"/>
    <dgm:cxn modelId="{E37D57A7-4EA5-F14F-9522-5D53C0CA2B21}" type="presParOf" srcId="{B467973E-5962-2A42-9CBD-6B2DCEB6E2AF}" destId="{0213A890-30F5-B849-A643-265FAAE84EE0}" srcOrd="6" destOrd="0" presId="urn:microsoft.com/office/officeart/2005/8/layout/radial6"/>
    <dgm:cxn modelId="{5D20713D-0535-3E45-9AAA-2B174A5C6366}" type="presParOf" srcId="{B467973E-5962-2A42-9CBD-6B2DCEB6E2AF}" destId="{EC2F2313-F4AD-2447-807E-65ED75C5801D}" srcOrd="7" destOrd="0" presId="urn:microsoft.com/office/officeart/2005/8/layout/radial6"/>
    <dgm:cxn modelId="{1C85A23E-2EFC-7B4E-8C24-0FCA8D86FCC4}" type="presParOf" srcId="{B467973E-5962-2A42-9CBD-6B2DCEB6E2AF}" destId="{54D6FC9B-D747-AE47-8F08-8EAB1E45C631}" srcOrd="8" destOrd="0" presId="urn:microsoft.com/office/officeart/2005/8/layout/radial6"/>
    <dgm:cxn modelId="{35F372D4-861F-FD4B-8695-8EB5788D0D54}" type="presParOf" srcId="{B467973E-5962-2A42-9CBD-6B2DCEB6E2AF}" destId="{5FD91DEF-7261-B741-A950-4F614EFF7538}" srcOrd="9" destOrd="0" presId="urn:microsoft.com/office/officeart/2005/8/layout/radial6"/>
    <dgm:cxn modelId="{4D568988-6DAE-DB40-8E2E-87A187D6F957}" type="presParOf" srcId="{B467973E-5962-2A42-9CBD-6B2DCEB6E2AF}" destId="{B2FAB83A-552A-9C40-9780-59102B7ACE7B}" srcOrd="10" destOrd="0" presId="urn:microsoft.com/office/officeart/2005/8/layout/radial6"/>
    <dgm:cxn modelId="{869D6930-0602-564F-8A77-B27F29CCC024}" type="presParOf" srcId="{B467973E-5962-2A42-9CBD-6B2DCEB6E2AF}" destId="{43F02BDF-04C7-CE48-93A6-4064C9A14243}" srcOrd="11" destOrd="0" presId="urn:microsoft.com/office/officeart/2005/8/layout/radial6"/>
    <dgm:cxn modelId="{EAFFAF00-2C66-FB4F-87A0-9A9198DFF1DC}" type="presParOf" srcId="{B467973E-5962-2A42-9CBD-6B2DCEB6E2AF}" destId="{A875CB69-8470-F947-A974-46E7AE2A97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8/layout/Lined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09C86A7F-407D-0F43-9A1D-20F419D88A4E}">
      <dgm:prSet custT="1"/>
      <dgm:spPr/>
      <dgm:t>
        <a:bodyPr/>
        <a:lstStyle/>
        <a:p>
          <a:pPr rtl="0"/>
          <a:r>
            <a:rPr lang="sv-SE" sz="20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58D6C-F256-6A4B-9CD9-0FA9FF6DDB60}" type="par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B0BC54-85E7-254B-BAD2-07C6377DC568}" type="sibTrans" cxnId="{B0634438-ADAF-6443-92A3-85F739BE09B3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E9F4B0-3ED8-9740-8B3B-B0FE118F1734}">
      <dgm:prSet custT="1"/>
      <dgm:spPr/>
      <dgm:t>
        <a:bodyPr/>
        <a:lstStyle/>
        <a:p>
          <a:pPr rtl="0"/>
          <a:r>
            <a:rPr lang="sv-SE" sz="20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5E0F99-E3CB-974F-92F7-66386E0837C2}" type="par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EAE1DB-C7AD-F548-9CEC-A5F992AF931F}" type="sibTrans" cxnId="{0B6D8B3F-589A-4146-A45E-1F3F0D5A9A1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A15318-15CE-1248-8B0C-01B4DBBDDC38}">
      <dgm:prSet custT="1"/>
      <dgm:spPr/>
      <dgm:t>
        <a:bodyPr/>
        <a:lstStyle/>
        <a:p>
          <a:r>
            <a:rPr lang="sv-SE" sz="2000" b="0" i="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gm:t>
    </dgm:pt>
    <dgm:pt modelId="{7C8D63D7-96C8-544F-BFBE-51DBC0681C44}" type="par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7FA32-568E-2145-97E2-30B6194E12C9}" type="sibTrans" cxnId="{49FFB781-03C3-1641-80DF-823F533FCA88}">
      <dgm:prSet/>
      <dgm:spPr/>
      <dgm:t>
        <a:bodyPr/>
        <a:lstStyle/>
        <a:p>
          <a:endParaRPr lang="sv-SE" sz="9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DE6E4E-97D6-C64F-8268-3BC12BD9B7D5}">
      <dgm:prSet/>
      <dgm:spPr/>
      <dgm:t>
        <a:bodyPr/>
        <a:lstStyle/>
        <a:p>
          <a:pPr rtl="0"/>
          <a:r>
            <a:rPr lang="sv-SE" dirty="0" err="1"/>
            <a:t>Local</a:t>
          </a:r>
          <a:endParaRPr lang="sv-SE" dirty="0"/>
        </a:p>
      </dgm:t>
    </dgm:pt>
    <dgm:pt modelId="{99ED9479-94CF-D145-BAA3-14B40E01ABC3}" type="parTrans" cxnId="{9B7E3769-9ABF-184C-879F-658AFF883751}">
      <dgm:prSet/>
      <dgm:spPr/>
      <dgm:t>
        <a:bodyPr/>
        <a:lstStyle/>
        <a:p>
          <a:endParaRPr lang="sv-SE"/>
        </a:p>
      </dgm:t>
    </dgm:pt>
    <dgm:pt modelId="{76C62C19-9859-CC41-B75D-8F7A2A3C40E7}" type="sibTrans" cxnId="{9B7E3769-9ABF-184C-879F-658AFF883751}">
      <dgm:prSet/>
      <dgm:spPr/>
      <dgm:t>
        <a:bodyPr/>
        <a:lstStyle/>
        <a:p>
          <a:endParaRPr lang="sv-SE"/>
        </a:p>
      </dgm:t>
    </dgm:pt>
    <dgm:pt modelId="{A239AAD1-111D-4342-BC8B-1F50FB579F9B}">
      <dgm:prSet/>
      <dgm:spPr/>
      <dgm:t>
        <a:bodyPr/>
        <a:lstStyle/>
        <a:p>
          <a:pPr rtl="0"/>
          <a:r>
            <a:rPr lang="sv-SE" dirty="0"/>
            <a:t>Global</a:t>
          </a:r>
        </a:p>
      </dgm:t>
    </dgm:pt>
    <dgm:pt modelId="{149D5D8F-9A17-B846-853C-8758CD9EF096}" type="parTrans" cxnId="{5A90F1A2-E604-8241-8D0C-8A377069AE27}">
      <dgm:prSet/>
      <dgm:spPr/>
      <dgm:t>
        <a:bodyPr/>
        <a:lstStyle/>
        <a:p>
          <a:endParaRPr lang="sv-SE"/>
        </a:p>
      </dgm:t>
    </dgm:pt>
    <dgm:pt modelId="{113B28AD-9BFA-4C42-B94A-35F20DD5029B}" type="sibTrans" cxnId="{5A90F1A2-E604-8241-8D0C-8A377069AE27}">
      <dgm:prSet/>
      <dgm:spPr/>
      <dgm:t>
        <a:bodyPr/>
        <a:lstStyle/>
        <a:p>
          <a:endParaRPr lang="sv-SE"/>
        </a:p>
      </dgm:t>
    </dgm:pt>
    <dgm:pt modelId="{5760B378-F4BC-3349-B272-06426AC49293}" type="pres">
      <dgm:prSet presAssocID="{1A576890-154F-4248-9DC0-6F3C42121396}" presName="vert0" presStyleCnt="0">
        <dgm:presLayoutVars>
          <dgm:dir/>
          <dgm:animOne val="branch"/>
          <dgm:animLvl val="lvl"/>
        </dgm:presLayoutVars>
      </dgm:prSet>
      <dgm:spPr/>
    </dgm:pt>
    <dgm:pt modelId="{FD46C052-25DD-BD4C-8E50-4BD73BB011D4}" type="pres">
      <dgm:prSet presAssocID="{09C86A7F-407D-0F43-9A1D-20F419D88A4E}" presName="thickLine" presStyleLbl="alignNode1" presStyleIdx="0" presStyleCnt="3"/>
      <dgm:spPr/>
    </dgm:pt>
    <dgm:pt modelId="{D54E3FA3-8EE1-8C44-AFE1-2082F5FAC6AF}" type="pres">
      <dgm:prSet presAssocID="{09C86A7F-407D-0F43-9A1D-20F419D88A4E}" presName="horz1" presStyleCnt="0"/>
      <dgm:spPr/>
    </dgm:pt>
    <dgm:pt modelId="{BD96178B-9E46-A049-96CC-F3BA96336285}" type="pres">
      <dgm:prSet presAssocID="{09C86A7F-407D-0F43-9A1D-20F419D88A4E}" presName="tx1" presStyleLbl="revTx" presStyleIdx="0" presStyleCnt="5"/>
      <dgm:spPr/>
    </dgm:pt>
    <dgm:pt modelId="{179D7871-D459-0A47-827C-0834321FC51D}" type="pres">
      <dgm:prSet presAssocID="{09C86A7F-407D-0F43-9A1D-20F419D88A4E}" presName="vert1" presStyleCnt="0"/>
      <dgm:spPr/>
    </dgm:pt>
    <dgm:pt modelId="{96FD5786-A188-974D-AC1C-B91052BC38B2}" type="pres">
      <dgm:prSet presAssocID="{ECDE6E4E-97D6-C64F-8268-3BC12BD9B7D5}" presName="vertSpace2a" presStyleCnt="0"/>
      <dgm:spPr/>
    </dgm:pt>
    <dgm:pt modelId="{12A87DB6-7755-444D-9BB7-13DB4CB309C7}" type="pres">
      <dgm:prSet presAssocID="{ECDE6E4E-97D6-C64F-8268-3BC12BD9B7D5}" presName="horz2" presStyleCnt="0"/>
      <dgm:spPr/>
    </dgm:pt>
    <dgm:pt modelId="{B58D159B-5122-1F48-91B3-82633E010B64}" type="pres">
      <dgm:prSet presAssocID="{ECDE6E4E-97D6-C64F-8268-3BC12BD9B7D5}" presName="horzSpace2" presStyleCnt="0"/>
      <dgm:spPr/>
    </dgm:pt>
    <dgm:pt modelId="{A3581CF1-FE3B-F141-8E67-272054D5020E}" type="pres">
      <dgm:prSet presAssocID="{ECDE6E4E-97D6-C64F-8268-3BC12BD9B7D5}" presName="tx2" presStyleLbl="revTx" presStyleIdx="1" presStyleCnt="5"/>
      <dgm:spPr/>
    </dgm:pt>
    <dgm:pt modelId="{23D40E0D-B951-E54C-BE8E-E6DD472EA8FF}" type="pres">
      <dgm:prSet presAssocID="{ECDE6E4E-97D6-C64F-8268-3BC12BD9B7D5}" presName="vert2" presStyleCnt="0"/>
      <dgm:spPr/>
    </dgm:pt>
    <dgm:pt modelId="{B686B922-883F-0441-B9BC-38877BAEBEF0}" type="pres">
      <dgm:prSet presAssocID="{ECDE6E4E-97D6-C64F-8268-3BC12BD9B7D5}" presName="thinLine2b" presStyleLbl="callout" presStyleIdx="0" presStyleCnt="2"/>
      <dgm:spPr/>
    </dgm:pt>
    <dgm:pt modelId="{BBFF5E8C-9951-C846-B24B-29A114FC4AD7}" type="pres">
      <dgm:prSet presAssocID="{ECDE6E4E-97D6-C64F-8268-3BC12BD9B7D5}" presName="vertSpace2b" presStyleCnt="0"/>
      <dgm:spPr/>
    </dgm:pt>
    <dgm:pt modelId="{01608672-7CE2-7A49-8F3E-74CA3C149332}" type="pres">
      <dgm:prSet presAssocID="{A239AAD1-111D-4342-BC8B-1F50FB579F9B}" presName="horz2" presStyleCnt="0"/>
      <dgm:spPr/>
    </dgm:pt>
    <dgm:pt modelId="{3FB8725F-5D9A-FD4E-8235-C246F4A95A01}" type="pres">
      <dgm:prSet presAssocID="{A239AAD1-111D-4342-BC8B-1F50FB579F9B}" presName="horzSpace2" presStyleCnt="0"/>
      <dgm:spPr/>
    </dgm:pt>
    <dgm:pt modelId="{AE0DC0B1-CA1F-564C-848A-12F2AD7DA268}" type="pres">
      <dgm:prSet presAssocID="{A239AAD1-111D-4342-BC8B-1F50FB579F9B}" presName="tx2" presStyleLbl="revTx" presStyleIdx="2" presStyleCnt="5"/>
      <dgm:spPr/>
    </dgm:pt>
    <dgm:pt modelId="{B185F99F-C880-9244-A0FB-E68413D41B65}" type="pres">
      <dgm:prSet presAssocID="{A239AAD1-111D-4342-BC8B-1F50FB579F9B}" presName="vert2" presStyleCnt="0"/>
      <dgm:spPr/>
    </dgm:pt>
    <dgm:pt modelId="{72C728F4-772A-1D42-8809-0416A04695D6}" type="pres">
      <dgm:prSet presAssocID="{A239AAD1-111D-4342-BC8B-1F50FB579F9B}" presName="thinLine2b" presStyleLbl="callout" presStyleIdx="1" presStyleCnt="2"/>
      <dgm:spPr/>
    </dgm:pt>
    <dgm:pt modelId="{5B6B4C2E-60FF-0749-8A18-C225BF29A82A}" type="pres">
      <dgm:prSet presAssocID="{A239AAD1-111D-4342-BC8B-1F50FB579F9B}" presName="vertSpace2b" presStyleCnt="0"/>
      <dgm:spPr/>
    </dgm:pt>
    <dgm:pt modelId="{9BF72C06-8736-7740-BD49-F1E42E266C69}" type="pres">
      <dgm:prSet presAssocID="{39E9F4B0-3ED8-9740-8B3B-B0FE118F1734}" presName="thickLine" presStyleLbl="alignNode1" presStyleIdx="1" presStyleCnt="3"/>
      <dgm:spPr/>
    </dgm:pt>
    <dgm:pt modelId="{CEA2B801-7042-E249-A5F2-3C6029A91C2E}" type="pres">
      <dgm:prSet presAssocID="{39E9F4B0-3ED8-9740-8B3B-B0FE118F1734}" presName="horz1" presStyleCnt="0"/>
      <dgm:spPr/>
    </dgm:pt>
    <dgm:pt modelId="{ACDE7DBA-B3EE-2D40-9749-C60E69031880}" type="pres">
      <dgm:prSet presAssocID="{39E9F4B0-3ED8-9740-8B3B-B0FE118F1734}" presName="tx1" presStyleLbl="revTx" presStyleIdx="3" presStyleCnt="5"/>
      <dgm:spPr/>
    </dgm:pt>
    <dgm:pt modelId="{79E5229B-D32C-FF4A-8372-0270700218E7}" type="pres">
      <dgm:prSet presAssocID="{39E9F4B0-3ED8-9740-8B3B-B0FE118F1734}" presName="vert1" presStyleCnt="0"/>
      <dgm:spPr/>
    </dgm:pt>
    <dgm:pt modelId="{25670E30-4E6E-E546-BAF5-09A6CF65E425}" type="pres">
      <dgm:prSet presAssocID="{31A15318-15CE-1248-8B0C-01B4DBBDDC38}" presName="thickLine" presStyleLbl="alignNode1" presStyleIdx="2" presStyleCnt="3"/>
      <dgm:spPr/>
    </dgm:pt>
    <dgm:pt modelId="{7D871B88-669C-C142-B8A1-015A486DBB3C}" type="pres">
      <dgm:prSet presAssocID="{31A15318-15CE-1248-8B0C-01B4DBBDDC38}" presName="horz1" presStyleCnt="0"/>
      <dgm:spPr/>
    </dgm:pt>
    <dgm:pt modelId="{BE3ED941-A1C0-364D-9354-596E78ADBD80}" type="pres">
      <dgm:prSet presAssocID="{31A15318-15CE-1248-8B0C-01B4DBBDDC38}" presName="tx1" presStyleLbl="revTx" presStyleIdx="4" presStyleCnt="5"/>
      <dgm:spPr/>
    </dgm:pt>
    <dgm:pt modelId="{DDB98E11-38F7-1048-AEF8-889B011E5245}" type="pres">
      <dgm:prSet presAssocID="{31A15318-15CE-1248-8B0C-01B4DBBDDC38}" presName="vert1" presStyleCnt="0"/>
      <dgm:spPr/>
    </dgm:pt>
  </dgm:ptLst>
  <dgm:cxnLst>
    <dgm:cxn modelId="{49365A19-3B34-404A-A0C6-06804D8D3499}" type="presOf" srcId="{A239AAD1-111D-4342-BC8B-1F50FB579F9B}" destId="{AE0DC0B1-CA1F-564C-848A-12F2AD7DA268}" srcOrd="0" destOrd="0" presId="urn:microsoft.com/office/officeart/2008/layout/LinedList"/>
    <dgm:cxn modelId="{B0634438-ADAF-6443-92A3-85F739BE09B3}" srcId="{1A576890-154F-4248-9DC0-6F3C42121396}" destId="{09C86A7F-407D-0F43-9A1D-20F419D88A4E}" srcOrd="0" destOrd="0" parTransId="{DA358D6C-F256-6A4B-9CD9-0FA9FF6DDB60}" sibTransId="{F3B0BC54-85E7-254B-BAD2-07C6377DC568}"/>
    <dgm:cxn modelId="{0B6D8B3F-589A-4146-A45E-1F3F0D5A9A18}" srcId="{1A576890-154F-4248-9DC0-6F3C42121396}" destId="{39E9F4B0-3ED8-9740-8B3B-B0FE118F1734}" srcOrd="1" destOrd="0" parTransId="{425E0F99-E3CB-974F-92F7-66386E0837C2}" sibTransId="{0EEAE1DB-C7AD-F548-9CEC-A5F992AF931F}"/>
    <dgm:cxn modelId="{BAFAD346-0676-6742-89A6-69E7E53A8244}" type="presOf" srcId="{31A15318-15CE-1248-8B0C-01B4DBBDDC38}" destId="{BE3ED941-A1C0-364D-9354-596E78ADBD80}" srcOrd="0" destOrd="0" presId="urn:microsoft.com/office/officeart/2008/layout/LinedList"/>
    <dgm:cxn modelId="{3440F968-6D1D-D147-900E-CF6E6CD97984}" type="presOf" srcId="{09C86A7F-407D-0F43-9A1D-20F419D88A4E}" destId="{BD96178B-9E46-A049-96CC-F3BA96336285}" srcOrd="0" destOrd="0" presId="urn:microsoft.com/office/officeart/2008/layout/LinedList"/>
    <dgm:cxn modelId="{9B7E3769-9ABF-184C-879F-658AFF883751}" srcId="{09C86A7F-407D-0F43-9A1D-20F419D88A4E}" destId="{ECDE6E4E-97D6-C64F-8268-3BC12BD9B7D5}" srcOrd="0" destOrd="0" parTransId="{99ED9479-94CF-D145-BAA3-14B40E01ABC3}" sibTransId="{76C62C19-9859-CC41-B75D-8F7A2A3C40E7}"/>
    <dgm:cxn modelId="{49FFB781-03C3-1641-80DF-823F533FCA88}" srcId="{1A576890-154F-4248-9DC0-6F3C42121396}" destId="{31A15318-15CE-1248-8B0C-01B4DBBDDC38}" srcOrd="2" destOrd="0" parTransId="{7C8D63D7-96C8-544F-BFBE-51DBC0681C44}" sibTransId="{CEC7FA32-568E-2145-97E2-30B6194E12C9}"/>
    <dgm:cxn modelId="{32CEF891-723D-A642-9412-103D4BBB06CC}" type="presOf" srcId="{ECDE6E4E-97D6-C64F-8268-3BC12BD9B7D5}" destId="{A3581CF1-FE3B-F141-8E67-272054D5020E}" srcOrd="0" destOrd="0" presId="urn:microsoft.com/office/officeart/2008/layout/LinedList"/>
    <dgm:cxn modelId="{5A90F1A2-E604-8241-8D0C-8A377069AE27}" srcId="{09C86A7F-407D-0F43-9A1D-20F419D88A4E}" destId="{A239AAD1-111D-4342-BC8B-1F50FB579F9B}" srcOrd="1" destOrd="0" parTransId="{149D5D8F-9A17-B846-853C-8758CD9EF096}" sibTransId="{113B28AD-9BFA-4C42-B94A-35F20DD5029B}"/>
    <dgm:cxn modelId="{3A2BDDE3-1337-8A43-AF78-AEF0FEFA1B23}" type="presOf" srcId="{39E9F4B0-3ED8-9740-8B3B-B0FE118F1734}" destId="{ACDE7DBA-B3EE-2D40-9749-C60E69031880}" srcOrd="0" destOrd="0" presId="urn:microsoft.com/office/officeart/2008/layout/LinedList"/>
    <dgm:cxn modelId="{62EC72EF-6B28-5C46-896B-622772C3941B}" type="presOf" srcId="{1A576890-154F-4248-9DC0-6F3C42121396}" destId="{5760B378-F4BC-3349-B272-06426AC49293}" srcOrd="0" destOrd="0" presId="urn:microsoft.com/office/officeart/2008/layout/LinedList"/>
    <dgm:cxn modelId="{9EDB3B31-A698-764C-9DF6-E62F51D70067}" type="presParOf" srcId="{5760B378-F4BC-3349-B272-06426AC49293}" destId="{FD46C052-25DD-BD4C-8E50-4BD73BB011D4}" srcOrd="0" destOrd="0" presId="urn:microsoft.com/office/officeart/2008/layout/LinedList"/>
    <dgm:cxn modelId="{CA48C1FA-8AF1-2A44-BE45-784898F8CBCD}" type="presParOf" srcId="{5760B378-F4BC-3349-B272-06426AC49293}" destId="{D54E3FA3-8EE1-8C44-AFE1-2082F5FAC6AF}" srcOrd="1" destOrd="0" presId="urn:microsoft.com/office/officeart/2008/layout/LinedList"/>
    <dgm:cxn modelId="{3128692B-FD78-3048-85E9-D984B968BF6A}" type="presParOf" srcId="{D54E3FA3-8EE1-8C44-AFE1-2082F5FAC6AF}" destId="{BD96178B-9E46-A049-96CC-F3BA96336285}" srcOrd="0" destOrd="0" presId="urn:microsoft.com/office/officeart/2008/layout/LinedList"/>
    <dgm:cxn modelId="{D7B78CDD-CDB9-2B4A-A91D-C6B858AF9D4A}" type="presParOf" srcId="{D54E3FA3-8EE1-8C44-AFE1-2082F5FAC6AF}" destId="{179D7871-D459-0A47-827C-0834321FC51D}" srcOrd="1" destOrd="0" presId="urn:microsoft.com/office/officeart/2008/layout/LinedList"/>
    <dgm:cxn modelId="{8D73D0D4-D21E-3F45-B34F-4E6008ABD192}" type="presParOf" srcId="{179D7871-D459-0A47-827C-0834321FC51D}" destId="{96FD5786-A188-974D-AC1C-B91052BC38B2}" srcOrd="0" destOrd="0" presId="urn:microsoft.com/office/officeart/2008/layout/LinedList"/>
    <dgm:cxn modelId="{A2C13A3E-4AB0-4D41-A561-0A9C87C931D0}" type="presParOf" srcId="{179D7871-D459-0A47-827C-0834321FC51D}" destId="{12A87DB6-7755-444D-9BB7-13DB4CB309C7}" srcOrd="1" destOrd="0" presId="urn:microsoft.com/office/officeart/2008/layout/LinedList"/>
    <dgm:cxn modelId="{195FCDAB-E2CD-4849-9A23-726A7FBE0D71}" type="presParOf" srcId="{12A87DB6-7755-444D-9BB7-13DB4CB309C7}" destId="{B58D159B-5122-1F48-91B3-82633E010B64}" srcOrd="0" destOrd="0" presId="urn:microsoft.com/office/officeart/2008/layout/LinedList"/>
    <dgm:cxn modelId="{138A33BC-A6B1-E345-8685-82C5A4792C39}" type="presParOf" srcId="{12A87DB6-7755-444D-9BB7-13DB4CB309C7}" destId="{A3581CF1-FE3B-F141-8E67-272054D5020E}" srcOrd="1" destOrd="0" presId="urn:microsoft.com/office/officeart/2008/layout/LinedList"/>
    <dgm:cxn modelId="{5896FCEF-1563-3643-BF70-2745E8D4C896}" type="presParOf" srcId="{12A87DB6-7755-444D-9BB7-13DB4CB309C7}" destId="{23D40E0D-B951-E54C-BE8E-E6DD472EA8FF}" srcOrd="2" destOrd="0" presId="urn:microsoft.com/office/officeart/2008/layout/LinedList"/>
    <dgm:cxn modelId="{DDE08F1D-07E6-4349-B41A-DC3005310C2B}" type="presParOf" srcId="{179D7871-D459-0A47-827C-0834321FC51D}" destId="{B686B922-883F-0441-B9BC-38877BAEBEF0}" srcOrd="2" destOrd="0" presId="urn:microsoft.com/office/officeart/2008/layout/LinedList"/>
    <dgm:cxn modelId="{08D9A571-773E-E14B-B523-330E0A7A433D}" type="presParOf" srcId="{179D7871-D459-0A47-827C-0834321FC51D}" destId="{BBFF5E8C-9951-C846-B24B-29A114FC4AD7}" srcOrd="3" destOrd="0" presId="urn:microsoft.com/office/officeart/2008/layout/LinedList"/>
    <dgm:cxn modelId="{C1365139-7BF2-7C4B-BD42-3BA1083C790C}" type="presParOf" srcId="{179D7871-D459-0A47-827C-0834321FC51D}" destId="{01608672-7CE2-7A49-8F3E-74CA3C149332}" srcOrd="4" destOrd="0" presId="urn:microsoft.com/office/officeart/2008/layout/LinedList"/>
    <dgm:cxn modelId="{10BE216C-DCD8-6F48-977D-813F96D8F556}" type="presParOf" srcId="{01608672-7CE2-7A49-8F3E-74CA3C149332}" destId="{3FB8725F-5D9A-FD4E-8235-C246F4A95A01}" srcOrd="0" destOrd="0" presId="urn:microsoft.com/office/officeart/2008/layout/LinedList"/>
    <dgm:cxn modelId="{FC80D814-6C1C-B540-A8B3-D70A357A6A95}" type="presParOf" srcId="{01608672-7CE2-7A49-8F3E-74CA3C149332}" destId="{AE0DC0B1-CA1F-564C-848A-12F2AD7DA268}" srcOrd="1" destOrd="0" presId="urn:microsoft.com/office/officeart/2008/layout/LinedList"/>
    <dgm:cxn modelId="{D5DFF554-8714-9144-89C2-0E5652A8AC69}" type="presParOf" srcId="{01608672-7CE2-7A49-8F3E-74CA3C149332}" destId="{B185F99F-C880-9244-A0FB-E68413D41B65}" srcOrd="2" destOrd="0" presId="urn:microsoft.com/office/officeart/2008/layout/LinedList"/>
    <dgm:cxn modelId="{EB03D081-B30E-D343-91F5-789D17820220}" type="presParOf" srcId="{179D7871-D459-0A47-827C-0834321FC51D}" destId="{72C728F4-772A-1D42-8809-0416A04695D6}" srcOrd="5" destOrd="0" presId="urn:microsoft.com/office/officeart/2008/layout/LinedList"/>
    <dgm:cxn modelId="{B787C9BF-ED14-5044-8223-1593792D8AE9}" type="presParOf" srcId="{179D7871-D459-0A47-827C-0834321FC51D}" destId="{5B6B4C2E-60FF-0749-8A18-C225BF29A82A}" srcOrd="6" destOrd="0" presId="urn:microsoft.com/office/officeart/2008/layout/LinedList"/>
    <dgm:cxn modelId="{B1B09465-1813-F84A-8BE0-529B8880C75E}" type="presParOf" srcId="{5760B378-F4BC-3349-B272-06426AC49293}" destId="{9BF72C06-8736-7740-BD49-F1E42E266C69}" srcOrd="2" destOrd="0" presId="urn:microsoft.com/office/officeart/2008/layout/LinedList"/>
    <dgm:cxn modelId="{A67B68D7-D30D-864D-B069-884D35341F2C}" type="presParOf" srcId="{5760B378-F4BC-3349-B272-06426AC49293}" destId="{CEA2B801-7042-E249-A5F2-3C6029A91C2E}" srcOrd="3" destOrd="0" presId="urn:microsoft.com/office/officeart/2008/layout/LinedList"/>
    <dgm:cxn modelId="{AC12D96E-6622-5848-8FF2-B0D41BA1094B}" type="presParOf" srcId="{CEA2B801-7042-E249-A5F2-3C6029A91C2E}" destId="{ACDE7DBA-B3EE-2D40-9749-C60E69031880}" srcOrd="0" destOrd="0" presId="urn:microsoft.com/office/officeart/2008/layout/LinedList"/>
    <dgm:cxn modelId="{EA45BC36-A4C5-B443-B90B-56388EE33877}" type="presParOf" srcId="{CEA2B801-7042-E249-A5F2-3C6029A91C2E}" destId="{79E5229B-D32C-FF4A-8372-0270700218E7}" srcOrd="1" destOrd="0" presId="urn:microsoft.com/office/officeart/2008/layout/LinedList"/>
    <dgm:cxn modelId="{4123783A-C466-2B40-99E9-8B5A759EB3D8}" type="presParOf" srcId="{5760B378-F4BC-3349-B272-06426AC49293}" destId="{25670E30-4E6E-E546-BAF5-09A6CF65E425}" srcOrd="4" destOrd="0" presId="urn:microsoft.com/office/officeart/2008/layout/LinedList"/>
    <dgm:cxn modelId="{BC072645-3EA6-FC4D-8622-C913786CB090}" type="presParOf" srcId="{5760B378-F4BC-3349-B272-06426AC49293}" destId="{7D871B88-669C-C142-B8A1-015A486DBB3C}" srcOrd="5" destOrd="0" presId="urn:microsoft.com/office/officeart/2008/layout/LinedList"/>
    <dgm:cxn modelId="{BD31B382-D7AA-DF4C-9825-D54AB25B60BA}" type="presParOf" srcId="{7D871B88-669C-C142-B8A1-015A486DBB3C}" destId="{BE3ED941-A1C0-364D-9354-596E78ADBD80}" srcOrd="0" destOrd="0" presId="urn:microsoft.com/office/officeart/2008/layout/LinedList"/>
    <dgm:cxn modelId="{1E5FCF2A-F901-FD46-BC95-F5DAE5EDD6B4}" type="presParOf" srcId="{7D871B88-669C-C142-B8A1-015A486DBB3C}" destId="{DDB98E11-38F7-1048-AEF8-889B011E52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93857104-B409-B540-A470-650509037988}" type="presOf" srcId="{F9B7C1A0-A63C-8140-8784-4EBAD56ED995}" destId="{30D9EE73-C305-184A-9397-7AA28748D028}" srcOrd="0" destOrd="2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1" destOrd="0" parTransId="{02ED20E2-D21F-DE48-9324-13CC869BFAE6}" sibTransId="{34B08334-EB1D-9443-B020-633CA3C1CD54}"/>
    <dgm:cxn modelId="{6AD2B730-0DB0-5B41-A14A-4C36FC30757F}" type="presOf" srcId="{F9B7C1A0-A63C-8140-8784-4EBAD56ED995}" destId="{3A0F7175-C4D0-E54A-9312-EC99F6F722A7}" srcOrd="1" destOrd="2" presId="urn:microsoft.com/office/officeart/2005/8/layout/venn2"/>
    <dgm:cxn modelId="{EBFEC433-CB95-B74C-9CF1-6978F8D56E2C}" type="presOf" srcId="{70EF5BE3-DC8A-D745-9ABF-78768D7A0560}" destId="{30D9EE73-C305-184A-9397-7AA28748D028}" srcOrd="0" destOrd="0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A99F6C59-9847-AC40-86E7-E6114996707F}" type="presOf" srcId="{25C4E45C-CD15-5F49-91FA-4F7D48A0171B}" destId="{8216D880-2421-9744-AF1B-DDD3DF0B53D8}" srcOrd="1" destOrd="0" presId="urn:microsoft.com/office/officeart/2005/8/layout/venn2"/>
    <dgm:cxn modelId="{B127445A-0135-C64D-9D84-22161EC7EE33}" type="presOf" srcId="{BAD5E5AA-F4B9-554D-8A46-B044C33A191E}" destId="{8216D880-2421-9744-AF1B-DDD3DF0B53D8}" srcOrd="1" destOrd="3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10567A60-6843-8346-A3E9-D1D6005B9227}" type="presOf" srcId="{25C4E45C-CD15-5F49-91FA-4F7D48A0171B}" destId="{DD4D16FC-BE3D-4F41-AAFF-B7BC97773F42}" srcOrd="0" destOrd="0" presId="urn:microsoft.com/office/officeart/2005/8/layout/venn2"/>
    <dgm:cxn modelId="{4009497C-C8E9-A648-9038-82F3C8C0F19A}" type="presOf" srcId="{BAD5E5AA-F4B9-554D-8A46-B044C33A191E}" destId="{DD4D16FC-BE3D-4F41-AAFF-B7BC97773F42}" srcOrd="0" destOrd="3" presId="urn:microsoft.com/office/officeart/2005/8/layout/venn2"/>
    <dgm:cxn modelId="{F7EB297D-DF4E-204D-AD61-33BD3B5925C1}" type="presOf" srcId="{70EF5BE3-DC8A-D745-9ABF-78768D7A0560}" destId="{3A0F7175-C4D0-E54A-9312-EC99F6F722A7}" srcOrd="1" destOrd="0" presId="urn:microsoft.com/office/officeart/2005/8/layout/venn2"/>
    <dgm:cxn modelId="{7B630B8B-4AA6-0C45-9C13-9323A1B759B5}" type="presOf" srcId="{8D3A046A-EBF7-BC4A-BF31-54121AD18602}" destId="{30D9EE73-C305-184A-9397-7AA28748D028}" srcOrd="0" destOrd="1" presId="urn:microsoft.com/office/officeart/2005/8/layout/venn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D8AFE95-4207-4E45-BAF2-E2529134399B}" type="presOf" srcId="{AD0D092C-B210-3E49-86B7-3803ECF9BB69}" destId="{DD4D16FC-BE3D-4F41-AAFF-B7BC97773F42}" srcOrd="0" destOrd="1" presId="urn:microsoft.com/office/officeart/2005/8/layout/venn2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B0D4589F-9EAF-A84C-8C6F-AB858E211AAA}" type="presOf" srcId="{8D3A046A-EBF7-BC4A-BF31-54121AD18602}" destId="{3A0F7175-C4D0-E54A-9312-EC99F6F722A7}" srcOrd="1" destOrd="1" presId="urn:microsoft.com/office/officeart/2005/8/layout/venn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962478B1-D5E7-104A-93FF-CC751BF70729}" type="presOf" srcId="{55E61106-1329-5B4F-B992-2B6B168DB2FB}" destId="{DD4D16FC-BE3D-4F41-AAFF-B7BC97773F42}" srcOrd="0" destOrd="2" presId="urn:microsoft.com/office/officeart/2005/8/layout/venn2"/>
    <dgm:cxn modelId="{5448AFE3-1C83-BB4A-AD13-9F85061ABBE4}" type="presOf" srcId="{AD0D092C-B210-3E49-86B7-3803ECF9BB69}" destId="{8216D880-2421-9744-AF1B-DDD3DF0B53D8}" srcOrd="1" destOrd="1" presId="urn:microsoft.com/office/officeart/2005/8/layout/venn2"/>
    <dgm:cxn modelId="{1EDCD2E3-1FB2-EE4D-83C6-D74AAD504C62}" type="presOf" srcId="{55E61106-1329-5B4F-B992-2B6B168DB2FB}" destId="{8216D880-2421-9744-AF1B-DDD3DF0B53D8}" srcOrd="1" destOrd="2" presId="urn:microsoft.com/office/officeart/2005/8/layout/venn2"/>
    <dgm:cxn modelId="{96AB9862-3E90-E548-BFA4-991F1AC4E06D}" type="presParOf" srcId="{950286A6-E8DD-1347-8E4B-B3E002FAD681}" destId="{293A14D5-4D9F-8048-B57B-B92D2FE9389F}" srcOrd="0" destOrd="0" presId="urn:microsoft.com/office/officeart/2005/8/layout/venn2"/>
    <dgm:cxn modelId="{508E2878-527F-9D4C-97D1-830100516392}" type="presParOf" srcId="{293A14D5-4D9F-8048-B57B-B92D2FE9389F}" destId="{30D9EE73-C305-184A-9397-7AA28748D028}" srcOrd="0" destOrd="0" presId="urn:microsoft.com/office/officeart/2005/8/layout/venn2"/>
    <dgm:cxn modelId="{DF9D733D-5A45-F942-A498-C4B97F2C52EA}" type="presParOf" srcId="{293A14D5-4D9F-8048-B57B-B92D2FE9389F}" destId="{3A0F7175-C4D0-E54A-9312-EC99F6F722A7}" srcOrd="1" destOrd="0" presId="urn:microsoft.com/office/officeart/2005/8/layout/venn2"/>
    <dgm:cxn modelId="{313CFF5C-D83C-BC4A-8CA4-6994052F444A}" type="presParOf" srcId="{950286A6-E8DD-1347-8E4B-B3E002FAD681}" destId="{7649688A-225E-DD47-B2E4-676E76FD4E4A}" srcOrd="1" destOrd="0" presId="urn:microsoft.com/office/officeart/2005/8/layout/venn2"/>
    <dgm:cxn modelId="{5EE342DF-66DA-CC4D-8E79-9183ACF92604}" type="presParOf" srcId="{7649688A-225E-DD47-B2E4-676E76FD4E4A}" destId="{DD4D16FC-BE3D-4F41-AAFF-B7BC97773F42}" srcOrd="0" destOrd="0" presId="urn:microsoft.com/office/officeart/2005/8/layout/venn2"/>
    <dgm:cxn modelId="{141EAC55-17C6-DC46-8F31-50CABF54E91D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3740">
          <a:off x="4553729" y="3298975"/>
          <a:ext cx="190556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05566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981">
          <a:off x="4540929" y="2103856"/>
          <a:ext cx="194152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41529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724626" y="1163560"/>
          <a:ext cx="3240002" cy="3240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6037" y="885668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31461" y="1103119"/>
        <a:ext cx="1088440" cy="1049944"/>
      </dsp:txXfrm>
    </dsp:sp>
    <dsp:sp modelId="{31AECB23-0C6E-EB49-BB55-4EFF1C9CF360}">
      <dsp:nvSpPr>
        <dsp:cNvPr id="0" name=""/>
        <dsp:cNvSpPr/>
      </dsp:nvSpPr>
      <dsp:spPr>
        <a:xfrm>
          <a:off x="8885501" y="885668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85501" y="885668"/>
        <a:ext cx="2308933" cy="1484846"/>
      </dsp:txXfrm>
    </dsp:sp>
    <dsp:sp modelId="{47891D8F-EB67-5446-9D33-74D412D45201}">
      <dsp:nvSpPr>
        <dsp:cNvPr id="0" name=""/>
        <dsp:cNvSpPr/>
      </dsp:nvSpPr>
      <dsp:spPr>
        <a:xfrm>
          <a:off x="6406037" y="3000755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31461" y="3218206"/>
        <a:ext cx="1088440" cy="1049944"/>
      </dsp:txXfrm>
    </dsp:sp>
    <dsp:sp modelId="{4786D900-BE8F-DA4F-B241-F53272682C68}">
      <dsp:nvSpPr>
        <dsp:cNvPr id="0" name=""/>
        <dsp:cNvSpPr/>
      </dsp:nvSpPr>
      <dsp:spPr>
        <a:xfrm>
          <a:off x="8885501" y="3000755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85501" y="3000755"/>
        <a:ext cx="2308933" cy="1484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CB69-8470-F947-A974-46E7AE2A97FA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1DEF-7261-B741-A950-4F614EFF7538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A890-30F5-B849-A643-265FAAE84EE0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DBBB-2E25-3F4C-89AC-B1EDC4B49AFC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E539-5AD3-4043-94B1-3A7734F8FAB5}">
      <dsp:nvSpPr>
        <dsp:cNvPr id="0" name=""/>
        <dsp:cNvSpPr/>
      </dsp:nvSpPr>
      <dsp:spPr>
        <a:xfrm>
          <a:off x="4726905" y="1733314"/>
          <a:ext cx="963614" cy="9636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8023" y="1874432"/>
        <a:ext cx="681378" cy="681378"/>
      </dsp:txXfrm>
    </dsp:sp>
    <dsp:sp modelId="{198D246D-394B-9F47-B105-AD4AB2261A2E}">
      <dsp:nvSpPr>
        <dsp:cNvPr id="0" name=""/>
        <dsp:cNvSpPr/>
      </dsp:nvSpPr>
      <dsp:spPr>
        <a:xfrm>
          <a:off x="4659483" y="1938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CRM</a:t>
          </a:r>
        </a:p>
      </dsp:txBody>
      <dsp:txXfrm>
        <a:off x="4820348" y="162803"/>
        <a:ext cx="776728" cy="776728"/>
      </dsp:txXfrm>
    </dsp:sp>
    <dsp:sp modelId="{373ACBBB-C814-0341-88B1-04E308BF88F5}">
      <dsp:nvSpPr>
        <dsp:cNvPr id="0" name=""/>
        <dsp:cNvSpPr/>
      </dsp:nvSpPr>
      <dsp:spPr>
        <a:xfrm>
          <a:off x="6323437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HCM</a:t>
          </a:r>
        </a:p>
      </dsp:txBody>
      <dsp:txXfrm>
        <a:off x="6484302" y="1826757"/>
        <a:ext cx="776728" cy="776728"/>
      </dsp:txXfrm>
    </dsp:sp>
    <dsp:sp modelId="{EC2F2313-F4AD-2447-807E-65ED75C5801D}">
      <dsp:nvSpPr>
        <dsp:cNvPr id="0" name=""/>
        <dsp:cNvSpPr/>
      </dsp:nvSpPr>
      <dsp:spPr>
        <a:xfrm>
          <a:off x="4659483" y="3329846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ERP</a:t>
          </a:r>
        </a:p>
      </dsp:txBody>
      <dsp:txXfrm>
        <a:off x="4820348" y="3490711"/>
        <a:ext cx="776728" cy="776728"/>
      </dsp:txXfrm>
    </dsp:sp>
    <dsp:sp modelId="{B2FAB83A-552A-9C40-9780-59102B7ACE7B}">
      <dsp:nvSpPr>
        <dsp:cNvPr id="0" name=""/>
        <dsp:cNvSpPr/>
      </dsp:nvSpPr>
      <dsp:spPr>
        <a:xfrm>
          <a:off x="2995529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EPM</a:t>
          </a:r>
        </a:p>
      </dsp:txBody>
      <dsp:txXfrm>
        <a:off x="3156394" y="1826757"/>
        <a:ext cx="776728" cy="7767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C052-25DD-BD4C-8E50-4BD73BB011D4}">
      <dsp:nvSpPr>
        <dsp:cNvPr id="0" name=""/>
        <dsp:cNvSpPr/>
      </dsp:nvSpPr>
      <dsp:spPr>
        <a:xfrm>
          <a:off x="0" y="2248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178B-9E46-A049-96CC-F3BA96336285}">
      <dsp:nvSpPr>
        <dsp:cNvPr id="0" name=""/>
        <dsp:cNvSpPr/>
      </dsp:nvSpPr>
      <dsp:spPr>
        <a:xfrm>
          <a:off x="0" y="2248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Variables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48"/>
        <a:ext cx="2017122" cy="1533601"/>
      </dsp:txXfrm>
    </dsp:sp>
    <dsp:sp modelId="{A3581CF1-FE3B-F141-8E67-272054D5020E}">
      <dsp:nvSpPr>
        <dsp:cNvPr id="0" name=""/>
        <dsp:cNvSpPr/>
      </dsp:nvSpPr>
      <dsp:spPr>
        <a:xfrm>
          <a:off x="2168406" y="3789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 err="1"/>
            <a:t>Local</a:t>
          </a:r>
          <a:endParaRPr lang="sv-SE" sz="3300" kern="1200" dirty="0"/>
        </a:p>
      </dsp:txBody>
      <dsp:txXfrm>
        <a:off x="2168406" y="37892"/>
        <a:ext cx="7917206" cy="712885"/>
      </dsp:txXfrm>
    </dsp:sp>
    <dsp:sp modelId="{B686B922-883F-0441-B9BC-38877BAEBEF0}">
      <dsp:nvSpPr>
        <dsp:cNvPr id="0" name=""/>
        <dsp:cNvSpPr/>
      </dsp:nvSpPr>
      <dsp:spPr>
        <a:xfrm>
          <a:off x="2017122" y="750778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C0B1-CA1F-564C-848A-12F2AD7DA268}">
      <dsp:nvSpPr>
        <dsp:cNvPr id="0" name=""/>
        <dsp:cNvSpPr/>
      </dsp:nvSpPr>
      <dsp:spPr>
        <a:xfrm>
          <a:off x="2168406" y="786422"/>
          <a:ext cx="7917206" cy="712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300" kern="1200" dirty="0"/>
            <a:t>Global</a:t>
          </a:r>
        </a:p>
      </dsp:txBody>
      <dsp:txXfrm>
        <a:off x="2168406" y="786422"/>
        <a:ext cx="7917206" cy="712885"/>
      </dsp:txXfrm>
    </dsp:sp>
    <dsp:sp modelId="{72C728F4-772A-1D42-8809-0416A04695D6}">
      <dsp:nvSpPr>
        <dsp:cNvPr id="0" name=""/>
        <dsp:cNvSpPr/>
      </dsp:nvSpPr>
      <dsp:spPr>
        <a:xfrm>
          <a:off x="2017122" y="1499307"/>
          <a:ext cx="806849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2C06-8736-7740-BD49-F1E42E266C69}">
      <dsp:nvSpPr>
        <dsp:cNvPr id="0" name=""/>
        <dsp:cNvSpPr/>
      </dsp:nvSpPr>
      <dsp:spPr>
        <a:xfrm>
          <a:off x="0" y="1535850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7DBA-B3EE-2D40-9749-C60E69031880}">
      <dsp:nvSpPr>
        <dsp:cNvPr id="0" name=""/>
        <dsp:cNvSpPr/>
      </dsp:nvSpPr>
      <dsp:spPr>
        <a:xfrm>
          <a:off x="0" y="1535850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kern="1200" dirty="0">
              <a:latin typeface="Arial" panose="020B0604020202020204" pitchFamily="34" charset="0"/>
              <a:cs typeface="Arial" panose="020B0604020202020204" pitchFamily="34" charset="0"/>
            </a:rPr>
            <a:t>Iterations</a:t>
          </a:r>
          <a:endParaRPr lang="sv-SE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35850"/>
        <a:ext cx="2017122" cy="1533601"/>
      </dsp:txXfrm>
    </dsp:sp>
    <dsp:sp modelId="{25670E30-4E6E-E546-BAF5-09A6CF65E425}">
      <dsp:nvSpPr>
        <dsp:cNvPr id="0" name=""/>
        <dsp:cNvSpPr/>
      </dsp:nvSpPr>
      <dsp:spPr>
        <a:xfrm>
          <a:off x="0" y="3069452"/>
          <a:ext cx="100856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ED941-A1C0-364D-9354-596E78ADBD80}">
      <dsp:nvSpPr>
        <dsp:cNvPr id="0" name=""/>
        <dsp:cNvSpPr/>
      </dsp:nvSpPr>
      <dsp:spPr>
        <a:xfrm>
          <a:off x="0" y="3069452"/>
          <a:ext cx="2017122" cy="153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Conditional</a:t>
          </a:r>
          <a:r>
            <a:rPr lang="sv-SE" sz="2000" b="0" i="0" kern="1200" dirty="0">
              <a:latin typeface="Arial" panose="020B0604020202020204" pitchFamily="34" charset="0"/>
              <a:cs typeface="Arial" panose="020B0604020202020204" pitchFamily="34" charset="0"/>
            </a:rPr>
            <a:t> Statements</a:t>
          </a:r>
        </a:p>
      </dsp:txBody>
      <dsp:txXfrm>
        <a:off x="0" y="3069452"/>
        <a:ext cx="2017122" cy="153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2021-07-05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5488"/>
            <a:ext cx="12169758" cy="4753812"/>
          </a:xfrm>
          <a:prstGeom prst="rect">
            <a:avLst/>
          </a:prstGeom>
        </p:spPr>
      </p:pic>
      <p:pic>
        <p:nvPicPr>
          <p:cNvPr id="2" name="Ljud 1">
            <a:hlinkClick r:id="" action="ppaction://media"/>
            <a:extLst>
              <a:ext uri="{FF2B5EF4-FFF2-40B4-BE49-F238E27FC236}">
                <a16:creationId xmlns:a16="http://schemas.microsoft.com/office/drawing/2014/main" id="{048FF5D3-9FA0-8046-82EF-019A90CA2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01880" y="182320"/>
            <a:ext cx="233910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ruta 3">
            <a:extLst>
              <a:ext uri="{FF2B5EF4-FFF2-40B4-BE49-F238E27FC236}">
                <a16:creationId xmlns:a16="http://schemas.microsoft.com/office/drawing/2014/main" id="{989ADF42-6626-1647-BA6A-AD63693627CD}"/>
              </a:ext>
            </a:extLst>
          </p:cNvPr>
          <p:cNvSpPr txBox="1"/>
          <p:nvPr/>
        </p:nvSpPr>
        <p:spPr>
          <a:xfrm>
            <a:off x="242030" y="167074"/>
            <a:ext cx="192315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  <a:b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966301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ruta 5">
            <a:extLst>
              <a:ext uri="{FF2B5EF4-FFF2-40B4-BE49-F238E27FC236}">
                <a16:creationId xmlns:a16="http://schemas.microsoft.com/office/drawing/2014/main" id="{C7B8017C-52A4-514D-BFB0-F54F8919EFD2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67074"/>
            <a:ext cx="192315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91" y="1767233"/>
            <a:ext cx="9191509" cy="154289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Marketplace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Items published by developers or designers will be available to buy, sell or give away.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606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Applications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Plugins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1000+ Themes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100+ Icon Packs</a:t>
            </a:r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9233C2-6242-624E-B0BF-3D25A574E0CD}"/>
              </a:ext>
            </a:extLst>
          </p:cNvPr>
          <p:cNvSpPr txBox="1"/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kern="120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n-US" sz="4300" kern="120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  <a:t> Human resources</a:t>
            </a:r>
            <a:br>
              <a:rPr lang="en-US" sz="4300" kern="120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300" kern="120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  <a:ea typeface="+mj-ea"/>
                <a:cs typeface="+mj-cs"/>
              </a:rPr>
              <a:t>Team</a:t>
            </a:r>
            <a:endParaRPr lang="en-US" sz="4300" kern="1200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Bild 8" descr="Artificiell intelligens med hel fyllning">
            <a:extLst>
              <a:ext uri="{FF2B5EF4-FFF2-40B4-BE49-F238E27FC236}">
                <a16:creationId xmlns:a16="http://schemas.microsoft.com/office/drawing/2014/main" id="{AA1F47CF-09A2-B341-AFAE-4CB0E27B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2CF6DC-8C6D-6244-B0D1-56F3713B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HTML Developer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JavaScript Developer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CSS Developer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Database Developer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UX/UI Designer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Scrum Master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Business Analyst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Product Owner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2CF6DC-8C6D-6244-B0D1-56F3713B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Developer</a:t>
            </a:r>
          </a:p>
          <a:p>
            <a:r>
              <a:rPr lang="en-US" dirty="0"/>
              <a:t>JavaScript Developer</a:t>
            </a:r>
          </a:p>
          <a:p>
            <a:r>
              <a:rPr lang="en-US" dirty="0"/>
              <a:t>CSS Developer</a:t>
            </a:r>
          </a:p>
          <a:p>
            <a:r>
              <a:rPr lang="en-US" dirty="0"/>
              <a:t>Database Developer</a:t>
            </a:r>
          </a:p>
          <a:p>
            <a:r>
              <a:rPr lang="en-US" dirty="0"/>
              <a:t>UX/UI Designer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Product Owner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9233C2-6242-624E-B0BF-3D25A574E0CD}"/>
              </a:ext>
            </a:extLst>
          </p:cNvPr>
          <p:cNvSpPr txBox="1"/>
          <p:nvPr/>
        </p:nvSpPr>
        <p:spPr>
          <a:xfrm>
            <a:off x="244646" y="167074"/>
            <a:ext cx="352051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3892676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625072"/>
              </p:ext>
            </p:extLst>
          </p:nvPr>
        </p:nvGraphicFramePr>
        <p:xfrm>
          <a:off x="380030" y="875374"/>
          <a:ext cx="11464500" cy="5784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29068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680176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storing data and using backend services)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(For storing source code)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178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358917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63167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680176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8" y="244432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18564"/>
              </p:ext>
            </p:extLst>
          </p:nvPr>
        </p:nvGraphicFramePr>
        <p:xfrm>
          <a:off x="1" y="875374"/>
          <a:ext cx="11870869" cy="565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25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509247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889497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3696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4329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libraries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36969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54658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 modern graphical interface with themes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advanced applications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recreate partials of our echo system.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10100193" y="24443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D8F0D74-EDFC-5A44-9BD1-DB7024017517}"/>
              </a:ext>
            </a:extLst>
          </p:cNvPr>
          <p:cNvSpPr txBox="1"/>
          <p:nvPr/>
        </p:nvSpPr>
        <p:spPr>
          <a:xfrm>
            <a:off x="237726" y="167488"/>
            <a:ext cx="223490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22ACE582-583B-A54F-9BE9-FC676238A025}"/>
              </a:ext>
            </a:extLst>
          </p:cNvPr>
          <p:cNvSpPr txBox="1">
            <a:spLocks/>
          </p:cNvSpPr>
          <p:nvPr/>
        </p:nvSpPr>
        <p:spPr>
          <a:xfrm>
            <a:off x="1523999" y="86110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Company X powered by Front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A6FB0F-9CA8-3F41-B4E4-B6A1FF9DB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938676"/>
              </p:ext>
            </p:extLst>
          </p:nvPr>
        </p:nvGraphicFramePr>
        <p:xfrm>
          <a:off x="887286" y="1774614"/>
          <a:ext cx="10417425" cy="443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using our echo system.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migrating to our echo system.</a:t>
            </a:r>
          </a:p>
        </p:txBody>
      </p:sp>
    </p:spTree>
    <p:extLst>
      <p:ext uri="{BB962C8B-B14F-4D97-AF65-F5344CB8AC3E}">
        <p14:creationId xmlns:p14="http://schemas.microsoft.com/office/powerpoint/2010/main" val="840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a powerful software </a:t>
            </a:r>
            <a:r>
              <a:rPr lang="sv-SE" b="1" dirty="0" err="1"/>
              <a:t>low-code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framework and platform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9B513883-D19A-D14E-8F99-CD808A5640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258">
        <p15:prstTrans prst="curtains"/>
      </p:transition>
    </mc:Choice>
    <mc:Fallback xmlns="">
      <p:transition spd="slow" advTm="2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/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48388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100+ products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10000+ customers</a:t>
            </a:r>
          </a:p>
        </p:txBody>
      </p:sp>
    </p:spTree>
    <p:extLst>
      <p:ext uri="{BB962C8B-B14F-4D97-AF65-F5344CB8AC3E}">
        <p14:creationId xmlns:p14="http://schemas.microsoft.com/office/powerpoint/2010/main" val="35423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344713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28016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205250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373085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771899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170713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569527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7968341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64591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373085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Do+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771899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Chat+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170713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Note+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569527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Crypto+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7968341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Stream+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4ED5F642-482A-844C-BF8B-3A32E1588909}"/>
              </a:ext>
            </a:extLst>
          </p:cNvPr>
          <p:cNvSpPr/>
          <p:nvPr/>
        </p:nvSpPr>
        <p:spPr>
          <a:xfrm>
            <a:off x="2447698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89CE3E62-8420-C044-9098-2FFF85CB991E}"/>
              </a:ext>
            </a:extLst>
          </p:cNvPr>
          <p:cNvSpPr/>
          <p:nvPr/>
        </p:nvSpPr>
        <p:spPr>
          <a:xfrm>
            <a:off x="3854222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B844F6F4-7EFF-6D44-86F8-1C9272495B90}"/>
              </a:ext>
            </a:extLst>
          </p:cNvPr>
          <p:cNvSpPr/>
          <p:nvPr/>
        </p:nvSpPr>
        <p:spPr>
          <a:xfrm>
            <a:off x="525639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5EE51C32-5393-AB4F-8AC3-6417D0290117}"/>
              </a:ext>
            </a:extLst>
          </p:cNvPr>
          <p:cNvSpPr/>
          <p:nvPr/>
        </p:nvSpPr>
        <p:spPr>
          <a:xfrm>
            <a:off x="665408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D8D48E07-D6FD-B54F-A24F-9F8FBE3C7F71}"/>
              </a:ext>
            </a:extLst>
          </p:cNvPr>
          <p:cNvSpPr/>
          <p:nvPr/>
        </p:nvSpPr>
        <p:spPr>
          <a:xfrm>
            <a:off x="8061645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5057895" y="2187059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</p:txBody>
      </p:sp>
    </p:spTree>
    <p:extLst>
      <p:ext uri="{BB962C8B-B14F-4D97-AF65-F5344CB8AC3E}">
        <p14:creationId xmlns:p14="http://schemas.microsoft.com/office/powerpoint/2010/main" val="62452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</a:t>
            </a:r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1E000DB9-2043-474B-A797-A35047D0D8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666">
        <p15:prstTrans prst="fallOver"/>
      </p:transition>
    </mc:Choice>
    <mc:Fallback xmlns="">
      <p:transition spd="slow" advTm="2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 to learn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flexible, fast and optimized to eliminate bugs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can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be used by </a:t>
            </a:r>
            <a:r>
              <a:rPr lang="sv-SE" dirty="0" err="1"/>
              <a:t>programmers</a:t>
            </a:r>
            <a:r>
              <a:rPr lang="sv-SE" dirty="0"/>
              <a:t> and non-</a:t>
            </a:r>
            <a:r>
              <a:rPr lang="sv-SE" dirty="0" err="1"/>
              <a:t>programmers</a:t>
            </a:r>
            <a:endParaRPr lang="en-US" spc="18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77894"/>
              </p:ext>
            </p:extLst>
          </p:nvPr>
        </p:nvGraphicFramePr>
        <p:xfrm>
          <a:off x="0" y="1290876"/>
          <a:ext cx="12191999" cy="5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63278" y="241163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577042"/>
              </p:ext>
            </p:extLst>
          </p:nvPr>
        </p:nvGraphicFramePr>
        <p:xfrm>
          <a:off x="1077686" y="1975111"/>
          <a:ext cx="10085613" cy="460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63290" y="312600"/>
            <a:ext cx="290496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0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290496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54171" y="302147"/>
            <a:ext cx="2727029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4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{D0B80331-A369-D641-BF2E-67B13A3BEAAB}tf10001120</Template>
  <TotalTime>8027</TotalTime>
  <Words>535</Words>
  <Application>Microsoft Macintosh PowerPoint</Application>
  <PresentationFormat>Bredbild</PresentationFormat>
  <Paragraphs>169</Paragraphs>
  <Slides>26</Slides>
  <Notes>0</Notes>
  <HiddenSlides>0</HiddenSlides>
  <MMClips>3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26</vt:i4>
      </vt:variant>
    </vt:vector>
  </HeadingPairs>
  <TitlesOfParts>
    <vt:vector size="34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Who can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Marketplace Items published by developers or designers will be available to buy, sell or give away.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191</cp:revision>
  <dcterms:created xsi:type="dcterms:W3CDTF">2020-08-24T17:53:49Z</dcterms:created>
  <dcterms:modified xsi:type="dcterms:W3CDTF">2021-07-05T01:17:13Z</dcterms:modified>
</cp:coreProperties>
</file>