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2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9F878-BBAE-93E9-C440-F79F23BCA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473EC-25B2-9F16-B622-8F52FCEAC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897D-EA0C-4471-4F28-D75AA2AA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2145-3481-4639-9A6E-76B71D947666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DAC7-1FAA-36FD-D84E-46F54389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CC54-2DFF-F33C-7A8F-2D78DA6D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3ECB-66AF-48D7-A575-1E042241C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742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C24C-E043-B3CD-81DC-62AE59B6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E174C-08E8-5E0B-63B7-DA6B6A04C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1743-95C3-36E5-A825-54B01EBE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2145-3481-4639-9A6E-76B71D947666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46D65-9CD0-EE62-FC66-27FEA540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412F-C725-542B-5168-78D1C873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3ECB-66AF-48D7-A575-1E042241C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402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599FD-FBA6-5109-9DE6-2D565F73C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DECB2-5335-8877-617B-881B88592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CE296-A80D-41B9-36D5-964345ECB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2145-3481-4639-9A6E-76B71D947666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614F8-CB5E-E4D4-642C-790C1824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4CFBA-E867-9059-835B-473963B7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3ECB-66AF-48D7-A575-1E042241C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33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70C1-54F3-7EB7-80C7-0D89587C5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223D-3D1F-4804-E65B-F0F9F792C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D35D-5B2D-273B-511E-66CA3CD6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2145-3481-4639-9A6E-76B71D947666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0D9C8-97C5-C020-E134-F1741637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41F6-D023-3E28-39B4-E701D5F7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3ECB-66AF-48D7-A575-1E042241C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306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054B-9256-5215-FF63-61A89B0C8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D755B-A291-2874-E054-874E4487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72918-5A1B-FCCF-76F7-4994C484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2145-3481-4639-9A6E-76B71D947666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8A108-E886-8EA6-34FE-C57AD984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E960-9673-A66B-9C21-48E4CCF0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3ECB-66AF-48D7-A575-1E042241C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322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DBDD-85A2-8EA3-6C4E-92C69CF5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12DC-5065-C2E4-F53D-0FA7583D9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AF5CD-79C6-D5CE-10CF-6445432C6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1DD74-9FB5-BDE4-5EF8-7E7A88191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2145-3481-4639-9A6E-76B71D947666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29BD5-24CA-1000-A9F7-94C018EC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14940-64A7-AEB3-19E0-E7DDCF15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3ECB-66AF-48D7-A575-1E042241C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7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BF34-C4BC-1D19-E1A5-FF705A22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D9AED-A578-B16E-7936-F368C5683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FAC31-1529-5495-48DC-81A041E63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C267C-FF03-4BB0-B178-C94A08365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6CA67-8C40-55D9-88F4-78763C2CF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89DED-C58E-3903-38CD-4368AA50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2145-3481-4639-9A6E-76B71D947666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53049-CE53-EAB3-FA9B-F362D114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E9C75-1FD6-E5A3-8CE1-F93EBB27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3ECB-66AF-48D7-A575-1E042241C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119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A871-3E35-FFD6-248B-338EC423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E6F3EE-BF26-B262-8A0C-83E5C99B3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2145-3481-4639-9A6E-76B71D947666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702AB-022B-A433-E81A-DFA918E2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BDC91-B6C7-8064-8832-A4CAC608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3ECB-66AF-48D7-A575-1E042241C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52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E030D-5D29-CE46-C830-41AF9096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2145-3481-4639-9A6E-76B71D947666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692CD-5DF8-384F-24D2-6160E4DA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F0642-0E7D-E676-2E84-BE5D8913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3ECB-66AF-48D7-A575-1E042241C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772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80C-5ECF-ABBD-434D-6DC22086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7137E-BA92-DCA3-36BE-F8B5A52D4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4BCEE-7F0D-9C71-3005-A8C92F846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B6139-72AA-5B37-F1AA-BA40D16C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2145-3481-4639-9A6E-76B71D947666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E7043-9437-76DF-4E3A-42136E2B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C4169-9178-00E0-6AD5-E76C6E2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3ECB-66AF-48D7-A575-1E042241C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483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B8F9-51A7-D8EE-8A48-1D8405FC0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6B3A7E-4FDE-0C8B-0E69-C7A5F881E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76782-43FE-9C71-D045-98FBA73B6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4F3C4-C952-A1F4-5A10-7A122391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52145-3481-4639-9A6E-76B71D947666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258A0-8C48-7067-DA06-B8AC47D6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60132-8CBD-6530-4712-86D4A832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A3ECB-66AF-48D7-A575-1E042241C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58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1798C-254D-E358-9994-35743CB31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59BA0-18F8-C2FD-A8B7-8B5B7B76A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B4332-6FB0-0152-2970-912C278AB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52145-3481-4639-9A6E-76B71D947666}" type="datetimeFigureOut">
              <a:rPr lang="en-AU" smtClean="0"/>
              <a:t>6/02/2024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01DFA-696F-5FA6-2E06-F3F51F95D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1CBC4-4144-D568-4E63-D9333257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FA3ECB-66AF-48D7-A575-1E042241C4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476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3EMEgo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7F9B-D32E-B27E-8F09-566946BF2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27136" cy="1297156"/>
          </a:xfrm>
        </p:spPr>
        <p:txBody>
          <a:bodyPr/>
          <a:lstStyle/>
          <a:p>
            <a:r>
              <a:rPr lang="en-AU" dirty="0"/>
              <a:t>3EMEgos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332F9C-CDEB-7A08-1071-577FF25AD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990" y="2180129"/>
            <a:ext cx="4087152" cy="408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6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127F-7D9C-EC11-DE72-71E2C689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CA81C-F093-ECC6-B626-AC0E7909A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3087"/>
          </a:xfrm>
        </p:spPr>
        <p:txBody>
          <a:bodyPr/>
          <a:lstStyle/>
          <a:p>
            <a:pPr marL="0" indent="0">
              <a:buNone/>
            </a:pPr>
            <a:r>
              <a:rPr lang="en-AU" i="1" dirty="0"/>
              <a:t>To provide an open, international and sustainable online resource for improving competency in evaluating human exposure to RF EMF for safety compliance assessments and RF bioeffects research.</a:t>
            </a:r>
          </a:p>
        </p:txBody>
      </p:sp>
    </p:spTree>
    <p:extLst>
      <p:ext uri="{BB962C8B-B14F-4D97-AF65-F5344CB8AC3E}">
        <p14:creationId xmlns:p14="http://schemas.microsoft.com/office/powerpoint/2010/main" val="112478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3CF4D-1531-5760-C3E5-B97F30BC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Website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89AF-CCB6-6092-8DEF-0EC9E11A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tools </a:t>
            </a:r>
            <a:r>
              <a:rPr lang="en-AU" dirty="0"/>
              <a:t>for various RF dosimetry issues, like:</a:t>
            </a:r>
            <a:br>
              <a:rPr lang="en-AU" dirty="0"/>
            </a:b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 err="1"/>
              <a:t>planeRF</a:t>
            </a:r>
            <a:r>
              <a:rPr lang="en-AU" dirty="0"/>
              <a:t> calculators for: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dirty="0"/>
              <a:t>viewing two ray interference patterns over ground, and evaluating different spatial averaging schemes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AU" dirty="0"/>
              <a:t>calculating RF loss through walls</a:t>
            </a:r>
            <a:br>
              <a:rPr lang="en-AU" dirty="0"/>
            </a:b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RF safety limit calculator: </a:t>
            </a:r>
            <a:r>
              <a:rPr lang="en-AU" dirty="0" err="1"/>
              <a:t>freq</a:t>
            </a:r>
            <a:r>
              <a:rPr lang="en-AU" dirty="0"/>
              <a:t>, standard </a:t>
            </a:r>
            <a:r>
              <a:rPr lang="en-AU" dirty="0">
                <a:sym typeface="Wingdings" panose="05000000000000000000" pitchFamily="2" charset="2"/>
              </a:rPr>
              <a:t> limits, graphs</a:t>
            </a:r>
            <a:endParaRPr lang="en-AU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Monte Carlo uncertainty calculator for RF dosimetry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Simple assessments along the main beam of an antenna (as a pre-check for more detailed assessments)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Comparison of RF exposure limits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Calculation of tissue dielectric values using Debye formulae for Gabriel et 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dirty="0"/>
              <a:t>Ante’s RF/bioheat modeller</a:t>
            </a:r>
            <a:br>
              <a:rPr lang="en-AU" dirty="0"/>
            </a:b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b="1" dirty="0"/>
              <a:t>Blogs </a:t>
            </a:r>
            <a:r>
              <a:rPr lang="en-AU" dirty="0"/>
              <a:t>on various dosimetry topics which either we or invited authors might write</a:t>
            </a:r>
            <a:br>
              <a:rPr lang="en-AU" dirty="0"/>
            </a:b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A </a:t>
            </a:r>
            <a:r>
              <a:rPr lang="en-AU" b="1" dirty="0"/>
              <a:t>database </a:t>
            </a:r>
            <a:r>
              <a:rPr lang="en-AU" dirty="0"/>
              <a:t>for various RF dosimetry data </a:t>
            </a:r>
          </a:p>
        </p:txBody>
      </p:sp>
    </p:spTree>
    <p:extLst>
      <p:ext uri="{BB962C8B-B14F-4D97-AF65-F5344CB8AC3E}">
        <p14:creationId xmlns:p14="http://schemas.microsoft.com/office/powerpoint/2010/main" val="379478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1F0F5-824E-5A2D-1DA1-1818409D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Website setup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07010-33EB-9EFE-1583-39F12DD9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AU" dirty="0"/>
              <a:t>Establish a low-cost website for the online resource</a:t>
            </a:r>
            <a:br>
              <a:rPr lang="en-AU" dirty="0"/>
            </a:br>
            <a:endParaRPr lang="en-AU" dirty="0"/>
          </a:p>
          <a:p>
            <a:pPr marL="742950" lvl="1" indent="-285750">
              <a:buFont typeface="+mj-lt"/>
              <a:buAutoNum type="arabicPeriod"/>
            </a:pPr>
            <a:r>
              <a:rPr lang="en-AU" dirty="0"/>
              <a:t>Look at </a:t>
            </a:r>
            <a:r>
              <a:rPr lang="en-AU" dirty="0" err="1"/>
              <a:t>Cloudways</a:t>
            </a:r>
            <a:r>
              <a:rPr lang="en-AU" dirty="0"/>
              <a:t>, AWS, Azure, Heroku, </a:t>
            </a:r>
            <a:r>
              <a:rPr lang="en-AU" dirty="0">
                <a:solidFill>
                  <a:srgbClr val="FF0000"/>
                </a:solidFill>
              </a:rPr>
              <a:t>Google Cloud</a:t>
            </a:r>
            <a:r>
              <a:rPr lang="en-AU" dirty="0"/>
              <a:t>, IBM Cloud, Digital Ocean, etc</a:t>
            </a:r>
            <a:br>
              <a:rPr lang="en-AU" dirty="0"/>
            </a:br>
            <a:endParaRPr lang="en-AU" dirty="0"/>
          </a:p>
          <a:p>
            <a:pPr marL="742950" lvl="1" indent="-285750">
              <a:buFont typeface="+mj-lt"/>
              <a:buAutoNum type="arabicPeriod"/>
            </a:pPr>
            <a:r>
              <a:rPr lang="en-AU" dirty="0"/>
              <a:t>Rely on well-established open source frameworks and components wherever possible - </a:t>
            </a:r>
            <a:r>
              <a:rPr lang="en-AU" dirty="0">
                <a:solidFill>
                  <a:srgbClr val="FF0000"/>
                </a:solidFill>
              </a:rPr>
              <a:t>Dash</a:t>
            </a:r>
            <a:br>
              <a:rPr lang="en-AU" dirty="0"/>
            </a:br>
            <a:endParaRPr lang="en-AU" dirty="0"/>
          </a:p>
          <a:p>
            <a:pPr>
              <a:buFont typeface="+mj-lt"/>
              <a:buAutoNum type="arabicPeriod"/>
            </a:pPr>
            <a:r>
              <a:rPr lang="en-AU" dirty="0"/>
              <a:t>The website should be relatively easy to maintain (especially since none of us are web </a:t>
            </a:r>
            <a:r>
              <a:rPr lang="en-AU" dirty="0" err="1"/>
              <a:t>devs</a:t>
            </a:r>
            <a:r>
              <a:rPr lang="en-AU" dirty="0"/>
              <a:t>)</a:t>
            </a:r>
            <a:br>
              <a:rPr lang="en-AU" dirty="0"/>
            </a:br>
            <a:endParaRPr lang="en-AU" dirty="0"/>
          </a:p>
          <a:p>
            <a:pPr>
              <a:buFont typeface="+mj-lt"/>
              <a:buAutoNum type="arabicPeriod"/>
            </a:pPr>
            <a:r>
              <a:rPr lang="en-AU" dirty="0"/>
              <a:t>Run the website from a server based in Australia, but make use of a content delivery network (like </a:t>
            </a:r>
            <a:r>
              <a:rPr lang="en-AU" dirty="0" err="1"/>
              <a:t>CloudFlare</a:t>
            </a:r>
            <a:r>
              <a:rPr lang="en-AU" dirty="0"/>
              <a:t>) to improve access for other countries</a:t>
            </a:r>
          </a:p>
        </p:txBody>
      </p:sp>
    </p:spTree>
    <p:extLst>
      <p:ext uri="{BB962C8B-B14F-4D97-AF65-F5344CB8AC3E}">
        <p14:creationId xmlns:p14="http://schemas.microsoft.com/office/powerpoint/2010/main" val="70025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DBE45-C144-7112-4F55-FA37CB9CF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B8C41-972E-4F08-F360-549CD0C1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Website setup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1362C-E659-65A5-4BE1-5597A2206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579"/>
            <a:ext cx="10773871" cy="4631384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AU" dirty="0"/>
              <a:t>The website should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AU" dirty="0"/>
              <a:t>look reasonably modern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AU" dirty="0"/>
              <a:t>have dashboard capabilities (for tools)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AU" dirty="0"/>
              <a:t>have blog capabilities (for advice articles)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AU" dirty="0"/>
              <a:t>have access to an open source database (like </a:t>
            </a:r>
            <a:r>
              <a:rPr lang="en-AU" dirty="0">
                <a:solidFill>
                  <a:srgbClr val="FF0000"/>
                </a:solidFill>
              </a:rPr>
              <a:t>PostgreSQL or MySQL</a:t>
            </a:r>
            <a:r>
              <a:rPr lang="en-AU" dirty="0"/>
              <a:t>) for data serving</a:t>
            </a:r>
            <a:br>
              <a:rPr lang="en-AU" dirty="0"/>
            </a:br>
            <a:endParaRPr lang="en-AU" dirty="0"/>
          </a:p>
          <a:p>
            <a:pPr>
              <a:buFont typeface="+mj-lt"/>
              <a:buAutoNum type="arabicPeriod"/>
            </a:pPr>
            <a:r>
              <a:rPr lang="en-AU" dirty="0"/>
              <a:t>The code for the website should be managed from a GitHub Repository:</a:t>
            </a:r>
            <a:br>
              <a:rPr lang="en-AU" dirty="0"/>
            </a:br>
            <a:r>
              <a:rPr lang="en-AU" dirty="0">
                <a:hlinkClick r:id="rId2"/>
              </a:rPr>
              <a:t>https://github.com/3EMEgos</a:t>
            </a:r>
            <a:r>
              <a:rPr lang="en-AU" dirty="0"/>
              <a:t> </a:t>
            </a:r>
          </a:p>
          <a:p>
            <a:pPr>
              <a:buFont typeface="+mj-lt"/>
              <a:buAutoNum type="arabicPeriod"/>
            </a:pPr>
            <a:r>
              <a:rPr lang="en-AU" dirty="0"/>
              <a:t>The website tools should run as far as possible as </a:t>
            </a:r>
            <a:r>
              <a:rPr lang="en-AU" dirty="0" err="1"/>
              <a:t>javascript</a:t>
            </a:r>
            <a:r>
              <a:rPr lang="en-AU" dirty="0"/>
              <a:t> code in the front end to avoid loading down the website backend. There are tools to convert python code to </a:t>
            </a:r>
            <a:r>
              <a:rPr lang="en-AU" dirty="0" err="1"/>
              <a:t>javascript</a:t>
            </a:r>
            <a:r>
              <a:rPr lang="en-AU" dirty="0"/>
              <a:t>.</a:t>
            </a:r>
          </a:p>
          <a:p>
            <a:pPr>
              <a:buFont typeface="+mj-lt"/>
              <a:buAutoNum type="arabicPeriod"/>
            </a:pPr>
            <a:r>
              <a:rPr lang="en-AU" dirty="0"/>
              <a:t>In the short term, distribute complex tools as desktop apps.</a:t>
            </a:r>
          </a:p>
          <a:p>
            <a:pPr>
              <a:buFont typeface="+mj-lt"/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2428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29D57-7DA6-4FDF-3BD3-933C21A0B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6590-11DA-8283-BF31-BD8526A0A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1541" cy="4351338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Ante</a:t>
            </a:r>
          </a:p>
          <a:p>
            <a:pPr lvl="1"/>
            <a:r>
              <a:rPr lang="en-AU" dirty="0"/>
              <a:t>Investigate cloud platform, </a:t>
            </a:r>
            <a:r>
              <a:rPr lang="en-AU" dirty="0" err="1"/>
              <a:t>esp</a:t>
            </a:r>
            <a:r>
              <a:rPr lang="en-AU" dirty="0"/>
              <a:t> Google Cloud</a:t>
            </a:r>
          </a:p>
          <a:p>
            <a:pPr lvl="1"/>
            <a:r>
              <a:rPr lang="en-AU" dirty="0"/>
              <a:t>Features, costs</a:t>
            </a:r>
          </a:p>
          <a:p>
            <a:pPr lvl="1"/>
            <a:endParaRPr lang="en-AU" dirty="0"/>
          </a:p>
          <a:p>
            <a:r>
              <a:rPr lang="en-AU" dirty="0"/>
              <a:t>Yong</a:t>
            </a:r>
          </a:p>
          <a:p>
            <a:pPr lvl="1"/>
            <a:r>
              <a:rPr lang="en-AU" dirty="0"/>
              <a:t>Database choice – postgres, </a:t>
            </a:r>
            <a:r>
              <a:rPr lang="en-AU" dirty="0" err="1"/>
              <a:t>mysql</a:t>
            </a:r>
            <a:r>
              <a:rPr lang="en-AU" dirty="0"/>
              <a:t> – connection to Dash</a:t>
            </a:r>
          </a:p>
          <a:p>
            <a:pPr lvl="1"/>
            <a:r>
              <a:rPr lang="en-AU" dirty="0"/>
              <a:t>Develop Dash app for </a:t>
            </a:r>
            <a:r>
              <a:rPr lang="en-AU" dirty="0" err="1"/>
              <a:t>planeRF</a:t>
            </a:r>
            <a:r>
              <a:rPr lang="en-AU" dirty="0"/>
              <a:t> (with Vitas)</a:t>
            </a:r>
          </a:p>
          <a:p>
            <a:pPr lvl="1"/>
            <a:endParaRPr lang="en-AU" dirty="0"/>
          </a:p>
          <a:p>
            <a:r>
              <a:rPr lang="en-AU" dirty="0"/>
              <a:t>Vitas</a:t>
            </a:r>
          </a:p>
          <a:p>
            <a:pPr lvl="1"/>
            <a:r>
              <a:rPr lang="en-AU" dirty="0"/>
              <a:t>Set up Trello</a:t>
            </a:r>
          </a:p>
          <a:p>
            <a:pPr lvl="1"/>
            <a:r>
              <a:rPr lang="en-AU" dirty="0"/>
              <a:t>Develop Dash app for </a:t>
            </a:r>
            <a:r>
              <a:rPr lang="en-AU" dirty="0" err="1"/>
              <a:t>planeRF</a:t>
            </a:r>
            <a:r>
              <a:rPr lang="en-AU" dirty="0"/>
              <a:t> (with Yong)</a:t>
            </a:r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r>
              <a:rPr lang="en-AU" dirty="0"/>
              <a:t>Meet again in two weeks time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228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</TotalTime>
  <Words>402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3EMEgos</vt:lpstr>
      <vt:lpstr>Mission statement</vt:lpstr>
      <vt:lpstr>Website functionality</vt:lpstr>
      <vt:lpstr>Website setup tasks</vt:lpstr>
      <vt:lpstr>Website setup tasks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3EMEgos</dc:title>
  <dc:creator>Vitas Anderson</dc:creator>
  <cp:lastModifiedBy>Vitas Anderson</cp:lastModifiedBy>
  <cp:revision>2</cp:revision>
  <dcterms:created xsi:type="dcterms:W3CDTF">2024-02-06T06:36:46Z</dcterms:created>
  <dcterms:modified xsi:type="dcterms:W3CDTF">2024-02-06T21:47:51Z</dcterms:modified>
</cp:coreProperties>
</file>