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ac51bf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ac51bf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ac51bf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ac51bf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ac51bf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ac51bf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ac51b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ac51b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ac51bf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ac51bf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bac51bf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bac51bf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ac51bf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ac51bf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ac51bf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ac51bf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ac51bf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ac51bf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ac51bf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ac51bf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575" y="1330050"/>
            <a:ext cx="90504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30"/>
              <a:t>Looking into The Travel Insurance Industry  </a:t>
            </a:r>
            <a:endParaRPr sz="403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and Data Studio Visuals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EPX Product Sales: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0" r="20565" t="0"/>
          <a:stretch/>
        </p:blipFill>
        <p:spPr>
          <a:xfrm>
            <a:off x="355587" y="1513325"/>
            <a:ext cx="8432826" cy="32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45705" l="0" r="0" t="0"/>
          <a:stretch/>
        </p:blipFill>
        <p:spPr>
          <a:xfrm>
            <a:off x="3262750" y="0"/>
            <a:ext cx="5330526" cy="15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0" y="924800"/>
            <a:ext cx="91440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EPX is the most popular Agency with a record count of 35,100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EPX sold the most products with a Total Sale of $1.1 Million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China is the Favourite Travel Destination for people who use EPX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Unclaimed Insurance C2B is the Highest Selling Agency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Customers </a:t>
            </a:r>
            <a:r>
              <a:rPr lang="en"/>
              <a:t>preferred Distribution Channel is Online, not Offline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Customers preferred Agency Type  is the Travel Agency , not the Airline Agency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preview of the Travel Insurance Table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5" y="1755076"/>
            <a:ext cx="8801650" cy="19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the data distribution in the table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" y="1069350"/>
            <a:ext cx="8998549" cy="39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Agency Popularity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EPX Is </a:t>
            </a:r>
            <a:r>
              <a:rPr lang="en" sz="1600"/>
              <a:t>T</a:t>
            </a:r>
            <a:r>
              <a:rPr lang="en" sz="1600"/>
              <a:t>he Most Used Agency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SSI is The Least Used Agency</a:t>
            </a:r>
            <a:endParaRPr sz="16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8681" l="9900" r="9545" t="10712"/>
          <a:stretch/>
        </p:blipFill>
        <p:spPr>
          <a:xfrm>
            <a:off x="3632650" y="635125"/>
            <a:ext cx="4991799" cy="445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375" y="2085675"/>
            <a:ext cx="664150" cy="27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9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Claimed Vs Unclaimed Insurance: </a:t>
            </a:r>
            <a:r>
              <a:rPr lang="en" sz="2220"/>
              <a:t>Total Sales for Each Agency </a:t>
            </a:r>
            <a:endParaRPr sz="222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950" y="664414"/>
            <a:ext cx="9144001" cy="440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Of Each Product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" y="1159744"/>
            <a:ext cx="8703674" cy="378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Total Sales Of Each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50" y="945050"/>
            <a:ext cx="8719890" cy="41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Vs Agency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3200"/>
            <a:ext cx="9144001" cy="2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Look into EPX: The Highest Selling Agency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" y="1921000"/>
            <a:ext cx="9010901" cy="17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