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286A-BAF5-42D6-BA62-F4F2E13D3BA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28FA-ED9E-47E5-9965-7C3A260A7A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TrackIn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Group 3G: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err="1"/>
              <a:t>Muammer</a:t>
            </a:r>
            <a:r>
              <a:rPr lang="en-US" dirty="0"/>
              <a:t> TAN, Ali Semi YENİMOL, I. </a:t>
            </a:r>
            <a:r>
              <a:rPr lang="en-US" dirty="0" err="1"/>
              <a:t>Kayacan</a:t>
            </a:r>
            <a:r>
              <a:rPr lang="en-US" dirty="0"/>
              <a:t> KAYA, </a:t>
            </a:r>
            <a:r>
              <a:rPr lang="en-US" dirty="0" err="1"/>
              <a:t>Eniselda</a:t>
            </a:r>
            <a:r>
              <a:rPr lang="en-US" dirty="0"/>
              <a:t> TUSKU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https://pbs.twimg.com/profile_images/525654909123710977/nwJ7ttF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57200"/>
            <a:ext cx="1769110" cy="1767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of  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Classes for each of the designed subsystems have been created. </a:t>
            </a:r>
          </a:p>
          <a:p>
            <a:r>
              <a:rPr lang="en-US" dirty="0" smtClean="0"/>
              <a:t>The relation between the classes is being tested. </a:t>
            </a:r>
          </a:p>
          <a:p>
            <a:r>
              <a:rPr lang="en-US" dirty="0" smtClean="0"/>
              <a:t>The UI of the program is being developed and its relation with all the classes is being established. </a:t>
            </a:r>
          </a:p>
          <a:p>
            <a:r>
              <a:rPr lang="en-US" dirty="0" smtClean="0"/>
              <a:t>Database subsystem is being tested and improved. </a:t>
            </a:r>
          </a:p>
          <a:p>
            <a:r>
              <a:rPr lang="en-US" dirty="0" smtClean="0"/>
              <a:t>The relation between all the designed subsystems is being improved and tested.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Identified problems during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During the implementation phase of the program several changes had to be made to the initial design. </a:t>
            </a:r>
          </a:p>
          <a:p>
            <a:r>
              <a:rPr lang="en-US" dirty="0" smtClean="0"/>
              <a:t> Differences </a:t>
            </a:r>
            <a:r>
              <a:rPr lang="en-US" dirty="0"/>
              <a:t>have been made in the class hierarchy of </a:t>
            </a:r>
            <a:r>
              <a:rPr lang="en-US" dirty="0" smtClean="0"/>
              <a:t>different subsystems in order to guarantee a more efficient program. </a:t>
            </a:r>
          </a:p>
          <a:p>
            <a:r>
              <a:rPr lang="en-US" dirty="0" smtClean="0"/>
              <a:t>Difficulties were faced in integrating the parts with each other in order to ultimately achieve a functional program. </a:t>
            </a:r>
          </a:p>
          <a:p>
            <a:r>
              <a:rPr lang="en-US" dirty="0" smtClean="0"/>
              <a:t>The integration with the database subsystem was challenging.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about 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learned how to respect each other’s point of view in the process of designing and implementing the project. </a:t>
            </a:r>
          </a:p>
          <a:p>
            <a:r>
              <a:rPr lang="en-US" dirty="0" smtClean="0"/>
              <a:t>We learned how to share work equally and communicate with each other so every aspect of the project was correctly performed. </a:t>
            </a:r>
          </a:p>
          <a:p>
            <a:r>
              <a:rPr lang="en-US" dirty="0" smtClean="0"/>
              <a:t>We learned how to be patient with each other’s work habits and to adapt in order to achieve success. </a:t>
            </a:r>
          </a:p>
          <a:p>
            <a:r>
              <a:rPr lang="en-US" dirty="0" smtClean="0"/>
              <a:t>We learned how to coordinate in order to have productive meetings while every person’s schedule was being respected. </a:t>
            </a:r>
          </a:p>
          <a:p>
            <a:r>
              <a:rPr lang="en-US" dirty="0" smtClean="0"/>
              <a:t>We learned how to share ideas and experiences that helped us create the best possible version of every aspect of our project.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246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TrackIn </vt:lpstr>
      <vt:lpstr>State of  development</vt:lpstr>
      <vt:lpstr>Identified problems during development</vt:lpstr>
      <vt:lpstr>Lessons about teamwork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</dc:title>
  <dc:creator>Tusku</dc:creator>
  <cp:lastModifiedBy>Tusku</cp:lastModifiedBy>
  <cp:revision>1</cp:revision>
  <dcterms:created xsi:type="dcterms:W3CDTF">2017-11-08T20:40:38Z</dcterms:created>
  <dcterms:modified xsi:type="dcterms:W3CDTF">2017-11-08T21:00:54Z</dcterms:modified>
</cp:coreProperties>
</file>