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5" r:id="rId3"/>
    <p:sldId id="256" r:id="rId4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6858000" cy="12192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CEF"/>
    <a:srgbClr val="0099FF"/>
    <a:srgbClr val="0000CC"/>
    <a:srgbClr val="00CCFF"/>
    <a:srgbClr val="05F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2" d="100"/>
          <a:sy n="42" d="100"/>
        </p:scale>
        <p:origin x="23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C3AF9-2795-4F6F-98CB-9B08811EC37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78B68-4E86-4713-B3BE-D88DCEE0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53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9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0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78B68-4E86-4713-B3BE-D88DCEE072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7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0005-4122-43CD-9DFD-CB65368B430A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096-0B86-433C-9487-585F57107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slide" Target="slide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microsoft.com/office/2007/relationships/hdphoto" Target="../media/hdphoto2.wdp"/><Relationship Id="rId4" Type="http://schemas.openxmlformats.org/officeDocument/2006/relationships/image" Target="../media/image32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wmf"/><Relationship Id="rId5" Type="http://schemas.openxmlformats.org/officeDocument/2006/relationships/control" Target="../activeX/activeX3.xml"/><Relationship Id="rId10" Type="http://schemas.openxmlformats.org/officeDocument/2006/relationships/image" Target="../media/image3.wmf"/><Relationship Id="rId4" Type="http://schemas.openxmlformats.org/officeDocument/2006/relationships/control" Target="../activeX/activeX2.xml"/><Relationship Id="rId9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0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png"/><Relationship Id="rId7" Type="http://schemas.openxmlformats.org/officeDocument/2006/relationships/slide" Target="slide1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png"/><Relationship Id="rId20" Type="http://schemas.openxmlformats.org/officeDocument/2006/relationships/slide" Target="slide7.xml"/><Relationship Id="rId1" Type="http://schemas.openxmlformats.org/officeDocument/2006/relationships/tags" Target="../tags/tag4.xml"/><Relationship Id="rId6" Type="http://schemas.openxmlformats.org/officeDocument/2006/relationships/slide" Target="slide10.xml"/><Relationship Id="rId11" Type="http://schemas.openxmlformats.org/officeDocument/2006/relationships/slide" Target="slide6.xml"/><Relationship Id="rId24" Type="http://schemas.openxmlformats.org/officeDocument/2006/relationships/image" Target="../media/image18.png"/><Relationship Id="rId5" Type="http://schemas.openxmlformats.org/officeDocument/2006/relationships/slide" Target="slide9.xml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slide" Target="slide8.xml"/><Relationship Id="rId9" Type="http://schemas.openxmlformats.org/officeDocument/2006/relationships/slide" Target="slide5.xml"/><Relationship Id="rId14" Type="http://schemas.openxmlformats.org/officeDocument/2006/relationships/image" Target="../media/image9.png"/><Relationship Id="rId22" Type="http://schemas.openxmlformats.org/officeDocument/2006/relationships/image" Target="../media/image16.png"/><Relationship Id="rId27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slide" Target="slide6.xm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11" Type="http://schemas.openxmlformats.org/officeDocument/2006/relationships/slide" Target="slide7.xml"/><Relationship Id="rId5" Type="http://schemas.openxmlformats.org/officeDocument/2006/relationships/slide" Target="slide5.xml"/><Relationship Id="rId10" Type="http://schemas.openxmlformats.org/officeDocument/2006/relationships/image" Target="../media/image14.png"/><Relationship Id="rId4" Type="http://schemas.openxmlformats.org/officeDocument/2006/relationships/slide" Target="slid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sg.mathgames.com/play/mathagar.html" TargetMode="External"/><Relationship Id="rId18" Type="http://schemas.openxmlformats.org/officeDocument/2006/relationships/image" Target="../media/image2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12" Type="http://schemas.openxmlformats.org/officeDocument/2006/relationships/hyperlink" Target="https://sg.mathgames.com/play/cat-wars.html" TargetMode="External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20" Type="http://schemas.openxmlformats.org/officeDocument/2006/relationships/hyperlink" Target="https://sg.mathgames.com/skill/1.51-related-equations-up-to-10" TargetMode="External"/><Relationship Id="rId1" Type="http://schemas.openxmlformats.org/officeDocument/2006/relationships/tags" Target="../tags/tag6.xml"/><Relationship Id="rId6" Type="http://schemas.openxmlformats.org/officeDocument/2006/relationships/slide" Target="slide3.xml"/><Relationship Id="rId11" Type="http://schemas.openxmlformats.org/officeDocument/2006/relationships/hyperlink" Target="https://sg.mathgames.com/play/math-slither.html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image" Target="../media/image26.png"/><Relationship Id="rId4" Type="http://schemas.openxmlformats.org/officeDocument/2006/relationships/slide" Target="slide6.xml"/><Relationship Id="rId9" Type="http://schemas.openxmlformats.org/officeDocument/2006/relationships/slide" Target="slide7.xml"/><Relationship Id="rId14" Type="http://schemas.openxmlformats.org/officeDocument/2006/relationships/hyperlink" Target="https://sg.mathgames.com/skill/5.35-simplify-express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slide" Target="slide7.xml"/><Relationship Id="rId5" Type="http://schemas.openxmlformats.org/officeDocument/2006/relationships/image" Target="../media/image6.png"/><Relationship Id="rId10" Type="http://schemas.openxmlformats.org/officeDocument/2006/relationships/image" Target="../media/image27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slide" Target="slide6.xml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slide" Target="slide5.xm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39" y="3375270"/>
            <a:ext cx="2445122" cy="2445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1284" y="6208292"/>
            <a:ext cx="4307305" cy="5534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51284" y="6208292"/>
            <a:ext cx="4307305" cy="553452"/>
          </a:xfrm>
          <a:prstGeom prst="rect">
            <a:avLst/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5032" y="5820392"/>
            <a:ext cx="170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Loading…</a:t>
            </a:r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>
            <a:off x="0" y="-264694"/>
            <a:ext cx="6858000" cy="1323473"/>
          </a:xfrm>
          <a:prstGeom prst="roundRect">
            <a:avLst>
              <a:gd name="adj" fmla="val 5797"/>
            </a:avLst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-24064" y="11198682"/>
            <a:ext cx="6858000" cy="1323473"/>
          </a:xfrm>
          <a:prstGeom prst="roundRect">
            <a:avLst>
              <a:gd name="adj" fmla="val 5797"/>
            </a:avLst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984">
        <p14:flash/>
      </p:transition>
    </mc:Choice>
    <mc:Fallback xmlns="">
      <p:transition spd="slow" advClick="0" advTm="29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-320040"/>
            <a:ext cx="6858000" cy="1668780"/>
          </a:xfrm>
          <a:prstGeom prst="roundRect">
            <a:avLst>
              <a:gd name="adj" fmla="val 9818"/>
            </a:avLst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370" y="137160"/>
            <a:ext cx="4747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SEJARAH</a:t>
            </a:r>
            <a:endParaRPr lang="en-US" sz="660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486258"/>
            <a:ext cx="6858000" cy="11932562"/>
          </a:xfrm>
          <a:prstGeom prst="roundRect">
            <a:avLst>
              <a:gd name="adj" fmla="val 2000"/>
            </a:avLst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5800" y="2148840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51760" y="2148840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17720" y="2148840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clipart-library.com/newhp/Outline-red-history-book-clipart-the-clipart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86" y="2412344"/>
            <a:ext cx="1240907" cy="107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practicaltek.com/wp-content/uploads/2019/05/YT-Bla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99" y="2541299"/>
            <a:ext cx="998621" cy="8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icon-icons.com/icons2/936/PNG/512/home_icon-icons.com_73532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75" y="11053586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06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-320040"/>
            <a:ext cx="6858000" cy="1668780"/>
          </a:xfrm>
          <a:prstGeom prst="roundRect">
            <a:avLst>
              <a:gd name="adj" fmla="val 9818"/>
            </a:avLst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370" y="143411"/>
            <a:ext cx="4747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MATERI</a:t>
            </a:r>
            <a:endParaRPr lang="en-US" sz="660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486258"/>
            <a:ext cx="6858000" cy="11932562"/>
          </a:xfrm>
          <a:prstGeom prst="roundRect">
            <a:avLst>
              <a:gd name="adj" fmla="val 2000"/>
            </a:avLst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85800" y="2148840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51760" y="2148840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17720" y="2148840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cdn.pixabay.com/photo/2012/04/11/11/47/math-27670_128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4" y="2473776"/>
            <a:ext cx="933252" cy="9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aths.id/image/identitas-trigonometri.png"/>
          <p:cNvPicPr>
            <a:picLocks noChangeAspect="1" noChangeArrowheads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24" y="2360285"/>
            <a:ext cx="1293138" cy="11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umushitung.com/wp-content/uploads/2012/12/cara-cepat-menghafal-trigonometri-sudut-istimewa-1200x104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695" y="2301283"/>
            <a:ext cx="1408530" cy="122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685800" y="4400794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https://i1.wp.com/saintif.com/wp-content/uploads/2019/05/Tabel-trigonometri-lingkar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09" y="4700263"/>
            <a:ext cx="1001262" cy="100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2651760" y="4400794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17720" y="4400794"/>
            <a:ext cx="1554480" cy="16002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https://icon-icons.com/icons2/936/PNG/512/home_icon-icons.com_73532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75" y="11053586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80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79345" y="4380076"/>
            <a:ext cx="16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Arial Rounded MT Bold" panose="020F0704030504030204" pitchFamily="34" charset="0"/>
              </a:rPr>
              <a:t>Login</a:t>
            </a:r>
            <a:endParaRPr lang="en-US" sz="3600" b="1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911" y="5226881"/>
            <a:ext cx="2694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smtClean="0">
                <a:latin typeface="+mj-lt"/>
              </a:rPr>
              <a:t>Username</a:t>
            </a:r>
            <a:endParaRPr lang="en-US" sz="1900" b="1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9911" y="6797950"/>
            <a:ext cx="26945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smtClean="0">
                <a:latin typeface="+mj-lt"/>
              </a:rPr>
              <a:t>Password</a:t>
            </a:r>
            <a:endParaRPr lang="en-US" sz="1900" b="1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-385009"/>
            <a:ext cx="6858000" cy="1612231"/>
          </a:xfrm>
          <a:prstGeom prst="roundRect">
            <a:avLst>
              <a:gd name="adj" fmla="val 472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1" b="20830"/>
          <a:stretch/>
        </p:blipFill>
        <p:spPr>
          <a:xfrm>
            <a:off x="0" y="49031"/>
            <a:ext cx="3200400" cy="12503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309" y="2119055"/>
            <a:ext cx="6749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smtClean="0"/>
              <a:t>Assalamu’alaikum Selamat Datang di Aplikasi 3GMath</a:t>
            </a:r>
          </a:p>
          <a:p>
            <a:pPr algn="ctr"/>
            <a:r>
              <a:rPr lang="en-US" sz="2200" b="1" smtClean="0"/>
              <a:t>Silahkan Masukan Username dan Passwordnya</a:t>
            </a:r>
          </a:p>
          <a:p>
            <a:pPr algn="ctr"/>
            <a:r>
              <a:rPr lang="en-US" sz="2200" b="1" smtClean="0"/>
              <a:t>Kemudian Masuk dengan Klik </a:t>
            </a:r>
            <a:r>
              <a:rPr lang="en-US" sz="2200" b="1" smtClean="0">
                <a:solidFill>
                  <a:srgbClr val="00B0F0"/>
                </a:solidFill>
              </a:rPr>
              <a:t>Login.</a:t>
            </a:r>
          </a:p>
        </p:txBody>
      </p:sp>
    </p:spTree>
    <p:custDataLst>
      <p:tags r:id="rId2"/>
    </p:custDataLst>
    <p:controls>
      <mc:AlternateContent xmlns:mc="http://schemas.openxmlformats.org/markup-compatibility/2006">
        <mc:Choice xmlns:v="urn:schemas-microsoft-com:vml" Requires="v">
          <p:control spid="4237" name="TextBox1" r:id="rId3" imgW="4381560" imgH="495360"/>
        </mc:Choice>
        <mc:Fallback>
          <p:control name="TextBox1" r:id="rId3" imgW="4381560" imgH="495360">
            <p:pic>
              <p:nvPicPr>
                <p:cNvPr id="4" name="Tex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9911" y="5603635"/>
                  <a:ext cx="4378325" cy="49829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38" name="TextBox2" r:id="rId4" imgW="4381560" imgH="619200"/>
        </mc:Choice>
        <mc:Fallback>
          <p:control name="TextBox2" r:id="rId4" imgW="4381560" imgH="619200">
            <p:pic>
              <p:nvPicPr>
                <p:cNvPr id="9" name="Tex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99911" y="7258453"/>
                  <a:ext cx="4378325" cy="6202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39" name="CommandButton1" r:id="rId5" imgW="3276720" imgH="838080"/>
        </mc:Choice>
        <mc:Fallback>
          <p:control name="CommandButton1" r:id="rId5" imgW="3276720" imgH="838080">
            <p:pic>
              <p:nvPicPr>
                <p:cNvPr id="10" name="CommandButton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2360" y="8925972"/>
                  <a:ext cx="3273425" cy="84137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15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4712569"/>
            <a:ext cx="6858000" cy="7266071"/>
          </a:xfrm>
          <a:prstGeom prst="roundRect">
            <a:avLst>
              <a:gd name="adj" fmla="val 1206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0" y="1310640"/>
            <a:ext cx="6858000" cy="3253740"/>
          </a:xfrm>
          <a:prstGeom prst="roundRect">
            <a:avLst>
              <a:gd name="adj" fmla="val 2927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230624"/>
            <a:ext cx="6858000" cy="961376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889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14300" y="4840014"/>
            <a:ext cx="6629400" cy="303486"/>
          </a:xfrm>
          <a:prstGeom prst="snip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Yuk Tingkatkan lagi Belajarnya</a:t>
            </a:r>
            <a:endParaRPr lang="en-US" sz="1600"/>
          </a:p>
        </p:txBody>
      </p:sp>
      <p:sp>
        <p:nvSpPr>
          <p:cNvPr id="6" name="Oval 5">
            <a:hlinkClick r:id="rId4" action="ppaction://hlinksldjump"/>
          </p:cNvPr>
          <p:cNvSpPr/>
          <p:nvPr/>
        </p:nvSpPr>
        <p:spPr>
          <a:xfrm>
            <a:off x="628851" y="5666773"/>
            <a:ext cx="1371600" cy="1371600"/>
          </a:xfrm>
          <a:prstGeom prst="ellipse">
            <a:avLst/>
          </a:prstGeom>
          <a:effectLst>
            <a:outerShdw blurRad="127000" dist="1270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>
                <a:latin typeface="Mongolian Baiti" panose="03000500000000000000" pitchFamily="66" charset="0"/>
                <a:cs typeface="Mongolian Baiti" panose="03000500000000000000" pitchFamily="66" charset="0"/>
              </a:rPr>
              <a:t>KI/KD</a:t>
            </a:r>
            <a:endParaRPr lang="en-US" sz="32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Oval 11">
            <a:hlinkClick r:id="rId5" action="ppaction://hlinksldjump"/>
          </p:cNvPr>
          <p:cNvSpPr/>
          <p:nvPr/>
        </p:nvSpPr>
        <p:spPr>
          <a:xfrm>
            <a:off x="2671011" y="5666773"/>
            <a:ext cx="1371600" cy="1371600"/>
          </a:xfrm>
          <a:prstGeom prst="ellipse">
            <a:avLst/>
          </a:prstGeom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6" action="ppaction://hlinksldjump"/>
          </p:cNvPr>
          <p:cNvSpPr/>
          <p:nvPr/>
        </p:nvSpPr>
        <p:spPr>
          <a:xfrm>
            <a:off x="4713171" y="5666773"/>
            <a:ext cx="1371600" cy="1371600"/>
          </a:xfrm>
          <a:prstGeom prst="ellipse">
            <a:avLst/>
          </a:prstGeo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</p:cNvPr>
          <p:cNvSpPr/>
          <p:nvPr/>
        </p:nvSpPr>
        <p:spPr>
          <a:xfrm>
            <a:off x="628851" y="7521390"/>
            <a:ext cx="1371600" cy="1371600"/>
          </a:xfrm>
          <a:prstGeom prst="ellipse">
            <a:avLst/>
          </a:prstGeom>
          <a:effectLst>
            <a:outerShdw blurRad="127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71011" y="7521390"/>
            <a:ext cx="1371600" cy="1371600"/>
          </a:xfrm>
          <a:prstGeom prst="ellipse">
            <a:avLst/>
          </a:prstGeom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3171" y="7521390"/>
            <a:ext cx="1371600" cy="1371600"/>
          </a:xfrm>
          <a:prstGeom prst="ellipse">
            <a:avLst/>
          </a:prstGeom>
          <a:effectLst>
            <a:outerShdw blurRad="127000" dist="1270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851" y="9376007"/>
            <a:ext cx="1371600" cy="1371600"/>
          </a:xfrm>
          <a:prstGeom prst="ellipse">
            <a:avLst/>
          </a:prstGeom>
          <a:effectLst>
            <a:outerShdw blurRad="127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71011" y="9376007"/>
            <a:ext cx="1371600" cy="1371600"/>
          </a:xfrm>
          <a:prstGeom prst="ellipse">
            <a:avLst/>
          </a:prstGeom>
          <a:effectLst>
            <a:outerShdw blurRad="127000" dist="1270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hlinkClick r:id="rId8" action="ppaction://hlinksldjump"/>
          </p:cNvPr>
          <p:cNvSpPr/>
          <p:nvPr/>
        </p:nvSpPr>
        <p:spPr>
          <a:xfrm>
            <a:off x="4713171" y="9376007"/>
            <a:ext cx="1371600" cy="1371600"/>
          </a:xfrm>
          <a:prstGeom prst="ellipse">
            <a:avLst/>
          </a:prstGeom>
          <a:effectLst>
            <a:outerShdw blurRad="127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cdn.onlinewebfonts.com/svg/img_419816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3" y="11222156"/>
            <a:ext cx="880509" cy="8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onlinewebfonts.com/svg/img_452028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97" y="11222055"/>
            <a:ext cx="880711" cy="8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onlinewebfonts.com/svg/img_282193.png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991" r="23945" b="23485"/>
          <a:stretch/>
        </p:blipFill>
        <p:spPr bwMode="auto">
          <a:xfrm>
            <a:off x="5013960" y="9702478"/>
            <a:ext cx="780737" cy="7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cdn3.iconfinder.com/data/icons/quiz/96/quiz_11-102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86" y="7682164"/>
            <a:ext cx="1099450" cy="10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icon-icons.com/icons2/1402/PNG/512/target_96984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47" y="5880572"/>
            <a:ext cx="919454" cy="9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www.shareicon.net/data/2015/12/16/209420_legend_256x256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15" y="5900612"/>
            <a:ext cx="961470" cy="9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www.freeiconspng.com/uploads/homework-icon-14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9" y="7797024"/>
            <a:ext cx="861803" cy="8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pngall.com/wp-content/uploads/2/Share-PNG-HD-Image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85" y="282411"/>
            <a:ext cx="733224" cy="73322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445190" y="10996461"/>
            <a:ext cx="1152115" cy="1051560"/>
          </a:xfrm>
          <a:prstGeom prst="ellipse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con-icons.com/icons2/936/PNG/512/home_icon-icons.com_7353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0" y="11082435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http://cdn.onlinewebfonts.com/svg/img_95822.pn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45" y="11281131"/>
            <a:ext cx="754258" cy="7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68826" y="7034189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KI/KD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7403" y="7034189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Tujuan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5980" y="7034189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Sejarah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9062" y="8892990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Materi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2997" y="8887290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Quiz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1725" y="10700399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Lainnya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80377" y="1763067"/>
            <a:ext cx="11889040" cy="2152276"/>
            <a:chOff x="-1778355" y="1830274"/>
            <a:chExt cx="11889040" cy="2152276"/>
          </a:xfrm>
        </p:grpSpPr>
        <p:sp>
          <p:nvSpPr>
            <p:cNvPr id="49" name="Rounded Rectangle 48"/>
            <p:cNvSpPr/>
            <p:nvPr/>
          </p:nvSpPr>
          <p:spPr>
            <a:xfrm>
              <a:off x="1278657" y="1924883"/>
              <a:ext cx="2714561" cy="2054827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335669" y="1924883"/>
              <a:ext cx="2714561" cy="2054827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392681" y="1927117"/>
              <a:ext cx="2714561" cy="2054827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-1778355" y="1924883"/>
              <a:ext cx="2714561" cy="2054827"/>
            </a:xfrm>
            <a:prstGeom prst="round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12" descr="https://i.pinimg.com/originals/24/14/48/24144833e1e6e86f03ea98a5b8747aed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8404" y="1830274"/>
              <a:ext cx="2234659" cy="207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https://images.vexels.com/media/users/3/127294/isolated/preview/62f9e10b937aeaaaebd9a0d7e4bbc3a3-empresario-celebrando-la-silueta-del-eacute-xito-by-vexels.png"/>
            <p:cNvPicPr>
              <a:picLocks noChangeAspect="1" noChangeArrowheads="1"/>
            </p:cNvPicPr>
            <p:nvPr/>
          </p:nvPicPr>
          <p:blipFill>
            <a:blip r:embed="rId2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739" y="1922043"/>
              <a:ext cx="2009797" cy="2009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6" descr="https://webstockreview.net/images/clipart-key-key-detail.pn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6801" y="3141251"/>
              <a:ext cx="635451" cy="564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8" descr="http://cdn.onlinewebfonts.com/svg/img_302408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231" y="1895696"/>
              <a:ext cx="2046148" cy="2046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0" descr="https://1.bp.blogspot.com/-Mh4Ws7NnBqo/WJvT6eKcT2I/AAAAAAAAThg/bNesgzd4gQsvMAZKr3MrnzFL2s7TyH2ugCLcB/s1600/icon%2Bsosial%2Bmedia.pn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829" r="45080" b="4017"/>
            <a:stretch/>
          </p:blipFill>
          <p:spPr bwMode="auto">
            <a:xfrm>
              <a:off x="7390345" y="1922043"/>
              <a:ext cx="2720340" cy="2060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" y="-1267036"/>
            <a:ext cx="3301176" cy="3301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95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autoRev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111E-6 -2.5E-6 L -0.81597 -0.00026 " pathEditMode="fixed" rAng="0" ptsTypes="AA">
                                      <p:cBhvr>
                                        <p:cTn id="6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10" y="-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" presetID="63" presetClass="path" presetSubtype="0" repeatCount="indefinite" ac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597 -0.00026 L 1.48148E-6 4.16667E-6 " pathEditMode="fixed" rAng="0" ptsTypes="AA">
                                      <p:cBhvr>
                                        <p:cTn id="9" dur="5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19" y="1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-200065"/>
            <a:ext cx="6858000" cy="11858325"/>
          </a:xfrm>
          <a:prstGeom prst="roundRect">
            <a:avLst>
              <a:gd name="adj" fmla="val 2259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230624"/>
            <a:ext cx="6858000" cy="961376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889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8851" y="5666773"/>
            <a:ext cx="1371600" cy="1371600"/>
          </a:xfrm>
          <a:prstGeom prst="ellipse">
            <a:avLst/>
          </a:prstGeom>
          <a:effectLst>
            <a:outerShdw blurRad="127000" dist="1270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1011" y="5666773"/>
            <a:ext cx="1371600" cy="1371600"/>
          </a:xfrm>
          <a:prstGeom prst="ellipse">
            <a:avLst/>
          </a:prstGeom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13171" y="5666773"/>
            <a:ext cx="1371600" cy="1371600"/>
          </a:xfrm>
          <a:prstGeom prst="ellipse">
            <a:avLst/>
          </a:prstGeo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8851" y="7521390"/>
            <a:ext cx="1371600" cy="1371600"/>
          </a:xfrm>
          <a:prstGeom prst="ellipse">
            <a:avLst/>
          </a:prstGeom>
          <a:effectLst>
            <a:outerShdw blurRad="127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71011" y="7521390"/>
            <a:ext cx="1371600" cy="1371600"/>
          </a:xfrm>
          <a:prstGeom prst="ellipse">
            <a:avLst/>
          </a:prstGeom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3171" y="7521390"/>
            <a:ext cx="1371600" cy="1371600"/>
          </a:xfrm>
          <a:prstGeom prst="ellipse">
            <a:avLst/>
          </a:prstGeom>
          <a:effectLst>
            <a:outerShdw blurRad="127000" dist="1270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8851" y="9376007"/>
            <a:ext cx="1371600" cy="1371600"/>
          </a:xfrm>
          <a:prstGeom prst="ellipse">
            <a:avLst/>
          </a:prstGeom>
          <a:effectLst>
            <a:outerShdw blurRad="127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71011" y="9376007"/>
            <a:ext cx="1371600" cy="1371600"/>
          </a:xfrm>
          <a:prstGeom prst="ellipse">
            <a:avLst/>
          </a:prstGeom>
          <a:effectLst>
            <a:outerShdw blurRad="127000" dist="1270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hlinkClick r:id="rId4" action="ppaction://hlinksldjump"/>
          </p:cNvPr>
          <p:cNvSpPr/>
          <p:nvPr/>
        </p:nvSpPr>
        <p:spPr>
          <a:xfrm>
            <a:off x="4713171" y="9376007"/>
            <a:ext cx="1371600" cy="1371600"/>
          </a:xfrm>
          <a:prstGeom prst="ellipse">
            <a:avLst/>
          </a:prstGeom>
          <a:effectLst>
            <a:outerShdw blurRad="127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cdn.onlinewebfonts.com/svg/img_419816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3" y="11222156"/>
            <a:ext cx="880509" cy="8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onlinewebfonts.com/svg/img_452028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97" y="11222055"/>
            <a:ext cx="880711" cy="8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onlinewebfonts.com/svg/img_282193.png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991" r="23945" b="23485"/>
          <a:stretch/>
        </p:blipFill>
        <p:spPr bwMode="auto">
          <a:xfrm>
            <a:off x="5013960" y="9702478"/>
            <a:ext cx="780737" cy="7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445190" y="10996461"/>
            <a:ext cx="1152115" cy="1051560"/>
          </a:xfrm>
          <a:prstGeom prst="ellipse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con-icons.com/icons2/936/PNG/512/home_icon-icons.com_7353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0" y="11082435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http://cdn.onlinewebfonts.com/svg/img_95822.pn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45" y="11281131"/>
            <a:ext cx="754258" cy="7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Oval 34"/>
          <p:cNvSpPr/>
          <p:nvPr/>
        </p:nvSpPr>
        <p:spPr>
          <a:xfrm>
            <a:off x="628851" y="220101"/>
            <a:ext cx="1371600" cy="1371600"/>
          </a:xfrm>
          <a:prstGeom prst="ellipse">
            <a:avLst/>
          </a:prstGeom>
          <a:effectLst>
            <a:outerShdw blurRad="127000" dist="1270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671011" y="220101"/>
            <a:ext cx="1371600" cy="1371600"/>
          </a:xfrm>
          <a:prstGeom prst="ellipse">
            <a:avLst/>
          </a:prstGeom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13171" y="220101"/>
            <a:ext cx="1371600" cy="1371600"/>
          </a:xfrm>
          <a:prstGeom prst="ellipse">
            <a:avLst/>
          </a:prstGeo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8851" y="2074718"/>
            <a:ext cx="1371600" cy="1371600"/>
          </a:xfrm>
          <a:prstGeom prst="ellipse">
            <a:avLst/>
          </a:prstGeom>
          <a:effectLst>
            <a:outerShdw blurRad="127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71011" y="2074718"/>
            <a:ext cx="1371600" cy="1371600"/>
          </a:xfrm>
          <a:prstGeom prst="ellipse">
            <a:avLst/>
          </a:prstGeom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13171" y="2074718"/>
            <a:ext cx="1371600" cy="1371600"/>
          </a:xfrm>
          <a:prstGeom prst="ellipse">
            <a:avLst/>
          </a:prstGeom>
          <a:effectLst>
            <a:outerShdw blurRad="127000" dist="1270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8851" y="3929335"/>
            <a:ext cx="1371600" cy="1371600"/>
          </a:xfrm>
          <a:prstGeom prst="ellipse">
            <a:avLst/>
          </a:prstGeom>
          <a:effectLst>
            <a:outerShdw blurRad="127000" dist="1270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71011" y="3929335"/>
            <a:ext cx="1371600" cy="1371600"/>
          </a:xfrm>
          <a:prstGeom prst="ellipse">
            <a:avLst/>
          </a:prstGeom>
          <a:effectLst>
            <a:outerShdw blurRad="127000" dist="1270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3171" y="3929335"/>
            <a:ext cx="1371600" cy="1371600"/>
          </a:xfrm>
          <a:prstGeom prst="ellipse">
            <a:avLst/>
          </a:prstGeom>
          <a:effectLst>
            <a:outerShdw blurRad="1270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31725" y="10700399"/>
            <a:ext cx="93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Kembali</a:t>
            </a:r>
            <a:endParaRPr lang="en-US" sz="140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4611675"/>
            <a:ext cx="6858000" cy="7366965"/>
          </a:xfrm>
          <a:prstGeom prst="roundRect">
            <a:avLst>
              <a:gd name="adj" fmla="val 2259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0" y="1310640"/>
            <a:ext cx="6858000" cy="3253740"/>
          </a:xfrm>
          <a:prstGeom prst="roundRect">
            <a:avLst>
              <a:gd name="adj" fmla="val 3667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230624"/>
            <a:ext cx="6858000" cy="961376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889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cdn.onlinewebfonts.com/svg/img_452028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97" y="11222055"/>
            <a:ext cx="880711" cy="8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060116" y="11046254"/>
            <a:ext cx="1152115" cy="1051560"/>
          </a:xfrm>
          <a:prstGeom prst="ellipse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con-icons.com/icons2/936/PNG/512/home_icon-icons.com_73532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0" y="11189778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.onlinewebfonts.com/svg/img_41981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3" y="11144383"/>
            <a:ext cx="978623" cy="97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2" descr="http://cdn.onlinewebfonts.com/svg/img_95822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45" y="11281131"/>
            <a:ext cx="754258" cy="7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>
            <a:hlinkClick r:id="rId11"/>
          </p:cNvPr>
          <p:cNvSpPr/>
          <p:nvPr/>
        </p:nvSpPr>
        <p:spPr>
          <a:xfrm>
            <a:off x="428582" y="1861462"/>
            <a:ext cx="2714561" cy="205482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hlinkClick r:id="rId12"/>
          </p:cNvPr>
          <p:cNvSpPr/>
          <p:nvPr/>
        </p:nvSpPr>
        <p:spPr>
          <a:xfrm>
            <a:off x="3610250" y="1861461"/>
            <a:ext cx="2714561" cy="205482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hlinkClick r:id="rId13"/>
          </p:cNvPr>
          <p:cNvSpPr/>
          <p:nvPr/>
        </p:nvSpPr>
        <p:spPr>
          <a:xfrm>
            <a:off x="428581" y="5494830"/>
            <a:ext cx="2714561" cy="205482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hlinkClick r:id="rId14"/>
          </p:cNvPr>
          <p:cNvSpPr/>
          <p:nvPr/>
        </p:nvSpPr>
        <p:spPr>
          <a:xfrm>
            <a:off x="3610250" y="5494302"/>
            <a:ext cx="2714561" cy="205482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s://cdn0.iconfinder.com/data/icons/education-712/135/33-512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16" y="445549"/>
            <a:ext cx="408563" cy="4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376470" y="220259"/>
            <a:ext cx="446756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034CEF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Math Games</a:t>
            </a:r>
            <a:endParaRPr lang="en-US" sz="4800">
              <a:solidFill>
                <a:srgbClr val="034CEF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pic>
        <p:nvPicPr>
          <p:cNvPr id="22" name="Picture 4" descr="https://www.soom.cz/data/FAIB/images/snake.png">
            <a:hlinkClick r:id="rId11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" y="2172413"/>
            <a:ext cx="1478364" cy="14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4.bp.blogspot.com/-9U4uuzzHM_o/WGDM_WTMH5I/AAAAAAAAABw/JFHQMKv62Ms84cRm3fyi-JZWurmbvVZagCLcB/s1600/kucing%2Bkartun%2Bmata%2Blebar.png">
            <a:hlinkClick r:id="rId12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53" y="1861461"/>
            <a:ext cx="2040553" cy="204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1.iconfinder.com/data/icons/confectionery-color/295/10-512.png">
            <a:hlinkClick r:id="rId13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0" y="5820601"/>
            <a:ext cx="1454394" cy="14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s://cdn0.iconfinder.com/data/icons/education-712/135/33-512.png">
            <a:hlinkClick r:id="rId14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6" y="5820601"/>
            <a:ext cx="1360260" cy="136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://cdn.onlinewebfonts.com/svg/img_419816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6" y="136455"/>
            <a:ext cx="978623" cy="97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>
            <a:hlinkClick r:id="rId20"/>
          </p:cNvPr>
          <p:cNvSpPr/>
          <p:nvPr/>
        </p:nvSpPr>
        <p:spPr>
          <a:xfrm>
            <a:off x="428581" y="8382529"/>
            <a:ext cx="2714561" cy="205482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610250" y="8382001"/>
            <a:ext cx="2714561" cy="205482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hlinkClick r:id="rId20"/>
          </p:cNvPr>
          <p:cNvSpPr txBox="1"/>
          <p:nvPr/>
        </p:nvSpPr>
        <p:spPr>
          <a:xfrm>
            <a:off x="578003" y="8684458"/>
            <a:ext cx="2381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accent1">
                    <a:lumMod val="50000"/>
                  </a:schemeClr>
                </a:solidFill>
                <a:latin typeface="Rockwell Extra Bold" panose="02060903040505020403" pitchFamily="18" charset="0"/>
              </a:rPr>
              <a:t>a</a:t>
            </a:r>
            <a:r>
              <a:rPr lang="en-US" sz="4400" smtClean="0">
                <a:latin typeface="Rockwell Extra Bold" panose="02060903040505020403" pitchFamily="18" charset="0"/>
              </a:rPr>
              <a:t>+</a:t>
            </a:r>
            <a:r>
              <a:rPr lang="en-US" sz="4400" smtClean="0">
                <a:solidFill>
                  <a:schemeClr val="accent2">
                    <a:lumMod val="50000"/>
                  </a:schemeClr>
                </a:solidFill>
                <a:latin typeface="Rockwell Extra Bold" panose="02060903040505020403" pitchFamily="18" charset="0"/>
              </a:rPr>
              <a:t>b</a:t>
            </a:r>
            <a:r>
              <a:rPr lang="en-US" sz="4400" smtClean="0">
                <a:latin typeface="Rockwell Extra Bold" panose="02060903040505020403" pitchFamily="18" charset="0"/>
              </a:rPr>
              <a:t>=</a:t>
            </a:r>
            <a:r>
              <a:rPr lang="en-US" sz="4400" smtClean="0">
                <a:solidFill>
                  <a:schemeClr val="accent6">
                    <a:lumMod val="50000"/>
                  </a:schemeClr>
                </a:solidFill>
                <a:latin typeface="Rockwell Extra Bold" panose="02060903040505020403" pitchFamily="18" charset="0"/>
              </a:rPr>
              <a:t>c</a:t>
            </a:r>
          </a:p>
          <a:p>
            <a:pPr algn="ctr"/>
            <a:r>
              <a:rPr lang="en-US" sz="4400">
                <a:solidFill>
                  <a:schemeClr val="accent6">
                    <a:lumMod val="50000"/>
                  </a:schemeClr>
                </a:solidFill>
                <a:latin typeface="Rockwell Extra Bold" panose="02060903040505020403" pitchFamily="18" charset="0"/>
              </a:rPr>
              <a:t>c</a:t>
            </a:r>
            <a:r>
              <a:rPr lang="en-US" sz="4400" smtClean="0">
                <a:latin typeface="Rockwell Extra Bold" panose="02060903040505020403" pitchFamily="18" charset="0"/>
              </a:rPr>
              <a:t>-</a:t>
            </a:r>
            <a:r>
              <a:rPr lang="en-US" sz="4400" smtClean="0">
                <a:solidFill>
                  <a:schemeClr val="accent2">
                    <a:lumMod val="50000"/>
                  </a:schemeClr>
                </a:solidFill>
                <a:latin typeface="Rockwell Extra Bold" panose="02060903040505020403" pitchFamily="18" charset="0"/>
              </a:rPr>
              <a:t>b</a:t>
            </a:r>
            <a:r>
              <a:rPr lang="en-US" sz="4400" smtClean="0">
                <a:latin typeface="Rockwell Extra Bold" panose="02060903040505020403" pitchFamily="18" charset="0"/>
              </a:rPr>
              <a:t>=</a:t>
            </a:r>
            <a:r>
              <a:rPr lang="en-US" sz="4400" smtClean="0">
                <a:solidFill>
                  <a:schemeClr val="accent1">
                    <a:lumMod val="50000"/>
                  </a:schemeClr>
                </a:solidFill>
                <a:latin typeface="Rockwell Extra Bold" panose="02060903040505020403" pitchFamily="18" charset="0"/>
              </a:rPr>
              <a:t>a</a:t>
            </a:r>
            <a:endParaRPr lang="en-US" sz="4400">
              <a:solidFill>
                <a:schemeClr val="accent1">
                  <a:lumMod val="50000"/>
                </a:schemeClr>
              </a:solidFill>
              <a:latin typeface="Rockwell Extra Bold" panose="02060903040505020403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1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-1" y="9808168"/>
            <a:ext cx="6858000" cy="2439016"/>
          </a:xfrm>
          <a:prstGeom prst="roundRect">
            <a:avLst>
              <a:gd name="adj" fmla="val 1557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-1" y="1599883"/>
            <a:ext cx="6858000" cy="2793903"/>
          </a:xfrm>
          <a:prstGeom prst="roundRect">
            <a:avLst>
              <a:gd name="adj" fmla="val 1557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-1" y="4431068"/>
            <a:ext cx="6858000" cy="2585382"/>
          </a:xfrm>
          <a:prstGeom prst="roundRect">
            <a:avLst>
              <a:gd name="adj" fmla="val 1557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0" y="7054976"/>
            <a:ext cx="6858000" cy="2714666"/>
          </a:xfrm>
          <a:prstGeom prst="roundRect">
            <a:avLst>
              <a:gd name="adj" fmla="val 1557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9849" y="2311018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230624"/>
            <a:ext cx="6858000" cy="961376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889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cdn.onlinewebfonts.com/svg/img_419816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3" y="11222156"/>
            <a:ext cx="880509" cy="8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cdn.onlinewebfonts.com/svg/img_95822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45" y="11281131"/>
            <a:ext cx="754258" cy="75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con-icons.com/icons2/936/PNG/512/home_icon-icons.com_73532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0" y="11173875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/>
          <p:cNvSpPr/>
          <p:nvPr/>
        </p:nvSpPr>
        <p:spPr>
          <a:xfrm>
            <a:off x="3561056" y="11023353"/>
            <a:ext cx="1152115" cy="1051560"/>
          </a:xfrm>
          <a:prstGeom prst="ellipse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1" y="11061879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2697480" y="2311018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735111" y="2311018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59849" y="4994391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697480" y="4994391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735111" y="4994391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59849" y="7677764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697480" y="7677764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4735111" y="7677764"/>
            <a:ext cx="1463040" cy="1463040"/>
          </a:xfrm>
          <a:prstGeom prst="roundRect">
            <a:avLst>
              <a:gd name="adj" fmla="val 18029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63499" y="413318"/>
            <a:ext cx="57625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034CEF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Daftar Kehadiran</a:t>
            </a:r>
            <a:endParaRPr lang="en-US" sz="4800">
              <a:solidFill>
                <a:srgbClr val="034CEF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pic>
        <p:nvPicPr>
          <p:cNvPr id="59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2" y="2443264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13" y="2443264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44" y="2443264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2" y="5142048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13" y="5142048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44" y="5142048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2" y="7840832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13" y="7840832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http://cdn.onlinewebfonts.com/svg/img_4520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44" y="7840832"/>
            <a:ext cx="1040888" cy="104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944" y="3382192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1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37025" y="3373164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2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666106" y="3364136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3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9279" y="6084970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4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38360" y="6075942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5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67441" y="6066914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6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0614" y="8787748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7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39695" y="8778720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8</a:t>
            </a:r>
            <a:endParaRPr lang="en-US">
              <a:latin typeface="Geometr706 BlkCn BT" panose="020B0706030503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68776" y="8769692"/>
            <a:ext cx="16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Geometr706 BlkCn BT" panose="020B0706030503030204" pitchFamily="34" charset="0"/>
              </a:rPr>
              <a:t>Pertemuan 9</a:t>
            </a:r>
            <a:endParaRPr lang="en-US">
              <a:latin typeface="Geometr706 BlkCn BT" panose="020B0706030503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4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231033"/>
            <a:ext cx="6858000" cy="10747607"/>
          </a:xfrm>
          <a:prstGeom prst="roundRect">
            <a:avLst>
              <a:gd name="adj" fmla="val 2259"/>
            </a:avLst>
          </a:prstGeom>
          <a:solidFill>
            <a:srgbClr val="034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230624"/>
            <a:ext cx="6858000" cy="961376"/>
          </a:xfrm>
          <a:prstGeom prst="rect">
            <a:avLst/>
          </a:prstGeom>
          <a:solidFill>
            <a:srgbClr val="0099FF"/>
          </a:solidFill>
          <a:ln>
            <a:noFill/>
          </a:ln>
          <a:effectLst>
            <a:outerShdw blurRad="50800" dist="889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cdn.onlinewebfonts.com/svg/img_419816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73" y="11222156"/>
            <a:ext cx="880509" cy="8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onlinewebfonts.com/svg/img_452028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97" y="11222055"/>
            <a:ext cx="880711" cy="88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pngall.com/wp-content/uploads/2/Share-PNG-HD-Imag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85" y="282411"/>
            <a:ext cx="733224" cy="73322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4932656" y="11015226"/>
            <a:ext cx="1152115" cy="1051560"/>
          </a:xfrm>
          <a:prstGeom prst="ellipse">
            <a:avLst/>
          </a:prstGeom>
          <a:solidFill>
            <a:srgbClr val="0099FF"/>
          </a:solidFill>
          <a:ln>
            <a:solidFill>
              <a:srgbClr val="00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icon-icons.com/icons2/936/PNG/512/home_icon-icons.com_73532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20" y="11173875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cdn.onlinewebfonts.com/svg/img_9582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269" y="11143419"/>
            <a:ext cx="897233" cy="89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63499" y="244877"/>
            <a:ext cx="576252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rgbClr val="034CEF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Settings</a:t>
            </a:r>
            <a:endParaRPr lang="en-US" sz="5400">
              <a:solidFill>
                <a:srgbClr val="034CEF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8" y="2956234"/>
            <a:ext cx="6549189" cy="654918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0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-320040"/>
            <a:ext cx="6858000" cy="1668780"/>
          </a:xfrm>
          <a:prstGeom prst="roundRect">
            <a:avLst/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08760" y="6284274"/>
            <a:ext cx="4553142" cy="4500827"/>
            <a:chOff x="895542" y="6816090"/>
            <a:chExt cx="5166360" cy="4751070"/>
          </a:xfrm>
        </p:grpSpPr>
        <p:sp>
          <p:nvSpPr>
            <p:cNvPr id="6" name="Rectangular Callout 5"/>
            <p:cNvSpPr/>
            <p:nvPr/>
          </p:nvSpPr>
          <p:spPr>
            <a:xfrm>
              <a:off x="895542" y="6816090"/>
              <a:ext cx="5166360" cy="4751070"/>
            </a:xfrm>
            <a:prstGeom prst="wedgeRectCallout">
              <a:avLst>
                <a:gd name="adj1" fmla="val -64267"/>
                <a:gd name="adj2" fmla="val -33023"/>
              </a:avLst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1025082" y="6957060"/>
              <a:ext cx="4888038" cy="4427940"/>
            </a:xfrm>
            <a:prstGeom prst="wedgeRectCallout">
              <a:avLst>
                <a:gd name="adj1" fmla="val -64267"/>
                <a:gd name="adj2" fmla="val -3302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5471" y="182880"/>
            <a:ext cx="4747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KI &amp; KD</a:t>
            </a:r>
            <a:endParaRPr lang="en-US" sz="660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08760" y="1706880"/>
            <a:ext cx="4553142" cy="4308909"/>
            <a:chOff x="895542" y="1706880"/>
            <a:chExt cx="5166360" cy="4751070"/>
          </a:xfrm>
        </p:grpSpPr>
        <p:sp>
          <p:nvSpPr>
            <p:cNvPr id="13" name="Rectangular Callout 12"/>
            <p:cNvSpPr/>
            <p:nvPr/>
          </p:nvSpPr>
          <p:spPr>
            <a:xfrm>
              <a:off x="895542" y="1706880"/>
              <a:ext cx="5166360" cy="4751070"/>
            </a:xfrm>
            <a:prstGeom prst="wedgeRectCallout">
              <a:avLst>
                <a:gd name="adj1" fmla="val -64267"/>
                <a:gd name="adj2" fmla="val -33023"/>
              </a:avLst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1025082" y="1847850"/>
              <a:ext cx="4888038" cy="4427940"/>
            </a:xfrm>
            <a:prstGeom prst="wedgeRectCallout">
              <a:avLst>
                <a:gd name="adj1" fmla="val -64267"/>
                <a:gd name="adj2" fmla="val -3302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https://icon-icons.com/icons2/936/PNG/512/home_icon-icons.com_73532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75" y="11053586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60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-320040"/>
            <a:ext cx="6858000" cy="1668780"/>
          </a:xfrm>
          <a:prstGeom prst="roundRect">
            <a:avLst/>
          </a:prstGeom>
          <a:solidFill>
            <a:srgbClr val="034CEF"/>
          </a:solidFill>
          <a:ln>
            <a:solidFill>
              <a:srgbClr val="034C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5542" y="6501317"/>
            <a:ext cx="5166360" cy="4381526"/>
            <a:chOff x="895542" y="6816090"/>
            <a:chExt cx="5166360" cy="4751070"/>
          </a:xfrm>
        </p:grpSpPr>
        <p:sp>
          <p:nvSpPr>
            <p:cNvPr id="6" name="Rectangular Callout 5"/>
            <p:cNvSpPr/>
            <p:nvPr/>
          </p:nvSpPr>
          <p:spPr>
            <a:xfrm>
              <a:off x="895542" y="6816090"/>
              <a:ext cx="5166360" cy="4751070"/>
            </a:xfrm>
            <a:prstGeom prst="wedgeRectCallout">
              <a:avLst>
                <a:gd name="adj1" fmla="val -64267"/>
                <a:gd name="adj2" fmla="val -33023"/>
              </a:avLst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1025082" y="6957060"/>
              <a:ext cx="4888038" cy="4427940"/>
            </a:xfrm>
            <a:prstGeom prst="wedgeRectCallout">
              <a:avLst>
                <a:gd name="adj1" fmla="val -64267"/>
                <a:gd name="adj2" fmla="val -3302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55370" y="137160"/>
            <a:ext cx="47472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News706 BT" panose="02040804060705020204" pitchFamily="18" charset="0"/>
              </a:rPr>
              <a:t>TUJUAN</a:t>
            </a:r>
            <a:endParaRPr lang="en-US" sz="6600"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latin typeface="News706 BT" panose="0204080406070502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5542" y="1706880"/>
            <a:ext cx="5166360" cy="4453288"/>
            <a:chOff x="895542" y="1706880"/>
            <a:chExt cx="5166360" cy="4751070"/>
          </a:xfrm>
        </p:grpSpPr>
        <p:sp>
          <p:nvSpPr>
            <p:cNvPr id="13" name="Rectangular Callout 12"/>
            <p:cNvSpPr/>
            <p:nvPr/>
          </p:nvSpPr>
          <p:spPr>
            <a:xfrm>
              <a:off x="895542" y="1706880"/>
              <a:ext cx="5166360" cy="4751070"/>
            </a:xfrm>
            <a:prstGeom prst="wedgeRectCallout">
              <a:avLst>
                <a:gd name="adj1" fmla="val -64267"/>
                <a:gd name="adj2" fmla="val -33023"/>
              </a:avLst>
            </a:prstGeom>
            <a:solidFill>
              <a:srgbClr val="0099FF"/>
            </a:solidFill>
            <a:ln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ular Callout 13"/>
            <p:cNvSpPr/>
            <p:nvPr/>
          </p:nvSpPr>
          <p:spPr>
            <a:xfrm>
              <a:off x="1025082" y="1847850"/>
              <a:ext cx="4888038" cy="4427940"/>
            </a:xfrm>
            <a:prstGeom prst="wedgeRectCallout">
              <a:avLst>
                <a:gd name="adj1" fmla="val -64267"/>
                <a:gd name="adj2" fmla="val -33023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https://icon-icons.com/icons2/936/PNG/512/home_icon-icons.com_73532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75" y="11053586"/>
            <a:ext cx="930896" cy="9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2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RRENT_PLAYER_ID" val="none"/>
  <p:tag name="ISPRING_PRESENTATION_TITLE" val="3G Math"/>
  <p:tag name="ISPRING_FIRST_PUBLISH" val="1"/>
  <p:tag name="ISPRING_RESOURCE_FOLDER" val="C:\Users\DC\Documents\3G Math\"/>
  <p:tag name="ISPRING_PRESENTATION_PATH" val="C:\Users\DC\Documents\3G Math.pptm"/>
  <p:tag name="ISPRING_PROJECT_VERSION" val="9.3"/>
  <p:tag name="ISPRING_PROJECT_FOLDER_UPDATED" val="1"/>
  <p:tag name="ISPRING_SCREEN_RECS_UPDATED" val="C:\Users\DC\Documents\3G Math\"/>
  <p:tag name="ISPRING_LMS_API_VERSION" val="SCORM 2004 (2nd edition)"/>
  <p:tag name="ISPRING_ULTRA_SCORM_COURSE_ID" val="E9B404B7-F983-4E26-B08F-E429B93D74AC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00\uFFFD\uFFFD\uFFFD{C7E890A9-8CED-4363-97D3-BD1FE3CB779A}&quot;,&quot;C:\\Users\\DC\\Documents&quot;]]"/>
  <p:tag name="ISPRING_SCORM_RATE_SLIDES" val="0"/>
  <p:tag name="ISPRING_SCORM_PASSING_SCORE" val="0.000000"/>
  <p:tag name="ISPRING_PLAYERS_CUSTOMIZATION_2" val="UEsDBBQAAgAIAM2TPVF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BoIpV1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AGgilXY8hHPKcAAACFAQAAKQAAAG5vbmUvcGxheWJhY2tfYW5kX25hdmlnYXRpb25fc2V0dGluZ3MueG1sdZDNCoNADITvPoVvIPS8LPRc2gr1BSJOZWF/ZBMF376uqC3t9pj5ZhIyiiFifM+6KEtFo4SHUBQtcYSq3nOiTBPO3jgSE/wiC3jz5UhK2BCGOoLhZUX6SZYX/4++H68tzcci3u0Zkg80xkGfcoGVpJCnyfSr1swDtDXOCDpVfenJCk+txQVzGyh2t8OwPf0Xp+zy3OhwDR00pwLvE6KqPtRiaW2v/gVQSwMEFAACAAgABoIpVx9UimowAwAAxw4AACIAAABub25lL2ZsYXNoX3B1Ymxpc2hpbmdfc2V0dGluZ3MueG1s5ZfdT9swEMDf+1dYmXhcA9omTSgtYv2Qqo2CSGHwhNzYbU44duaPduWv3zluS9nKFr4ktj1UTey7353vzuc4OfheCDLj2oCSrWivuRsRLjPFQE5b0dmo//ZjRIylklGhJG9FUkXkoN1ISjcWYPKUW4uihiBGmv3StqLc2nI/jufzeRNMqf2sEs4i3zQzVcSl5oZLy3VcCrrAP7souYmWhBoA/BVKLtXajQYhSSAdKeYEJ8Ba0RCd7Qtq8igOEmOaXU+1cpJ1lFCa6Om4Fb3p9Lp73XcrmUDpQsGlD4dp46AftvuUMfAOUJHCDSc5h2mOnmKw5sBs7p9iL53EvzIqclgz9YyOwsVLu4TjhHI640tjOEKtpVmO+ta0J1QYnsSbQysx8CGkmYUZenarHvydOCFSV5ZK27bVDhE/Da4o8T2YZKI2jC3fyVgJjG3lFJZJMeZsSAseop1eg+yj0F5EJrQAsWhFxyWXJKUSkwuWCsjWusaNjQVbJbW/lD7UQAU5k4DVx8lRGt1aD4vKcqoN3/RqNWN8ZLP2V+UEIwvliIBrTqwiGF1X4FPOyWYKyESrohrFErHECECLM+Bzzg6qUC2B9xm6RBOFQ00sxVJwGyx8c3BDxnyiNHI5nWHh4jiYwG8+CFxSY26hdOXjTvpl0O1dDYbd3sWOXyBlMyqzB8KxnHhR2hfh0wWRyq70MBwZdYZXSWHAqrk6a2s+Pg3risY8P1M27vANFE7Q58SvA7KBfsGUv4yVhyT+jx7UNpvTWbXR/eat0LjFAVMSmDiRYUsCueyANYAZlURJsSA0w6ZsfNuYgXIGR0KDCGjzeA+DPpZp9TaFGTZJpRnXv0eyhcRGmfWVLnwyGfHnXyvqdkYYs1Hv9LAzGpwPRpdXo97FKJxGa/V4a/dMYt/Ut/d4f2i8xhZ/cto7rxP5IQahVoZ6aS3ccR2p4891pE7DmXSycR7VcgF7zDTsGewyAgrAInhFFfOUr4JQbc9cMX/NhvkHVv/6Pglrrz/tHQ0+HX/p/u+74KlxCG+rO1N8516TxFsvQH6mAAkFXqv8obi+NbU/vN9N4u1TjQbS7l4+240fUEsDBBQAAgAIAAaCKVfzLlVhGgEAANcCAAAcAAAAbm9uZS9mbGFzaF9za2luX3NldHRpbmdzLnhtbI2S0U6DMBSG730Kgvcjmxo16Zq4oTdGXbK9wAHOSLPSs7QHEt7eDthAhTiuyv//X097ToU7KBNUaJ0iswznobwJApGSJrtFZmVyd1LOWqCyZZiUzGRmKRlGwzNDtgAdytu35hNRk/yPIl/zWmYPKfZlHhZPq/gqpKtxv3qM189TwBFynCWQHnJLpcl8fv0az+O7Qb5bDhsi3M/uQMm0ZbAs2ZYoov6/9R1U+GJUAez77A1G1yXHnJbRRMeNRefb1ZhyD9p54o/eH2Gjob5s5s7AiDOF7FSBcjGGNE6LGahU3qi7+ohSq0IxZiL6pbdhNJBofMc6IbDZ5yXSXX/Sbml/zbLAD8pQulM7v/xIRTRQm/H0w/Br/6DlN1BLAwQUAAIACAAGgilX15twlisDAABvDgAAIQAAAG5vbmUvaHRtbF9wdWJsaXNoaW5nX3NldHRpbmdzLnhtbN1XTU8bMRC951dYW3FstqiXCiVBNB9qVEgQGyickLN2siO89tYfScOv73idhEADXSgRqIco2fHMm/Gb8XO2cfgrF2TGtQElm9F+/VNEuEwVAzltRuej3scvETGWSkaFkrwZSRWRw1atUbixAJMl3Fp0NQRhpDkobDPKrC0O4ng+n9fBFNqvKuEs4pt6qvK40NxwabmOC0EX+GUXBTfREqECAH5yJZdhrVqNkEZAOlHMCU6ANaMBFvvN5iKKg8OYpjdTrZxkbSWUJno6bkYf2t3OfufzyieAdCDn0rNhWmj0ZntAGQOfn4oEbjnJOEwzLBS5mgOzmf8Ve+9G/CdGiRy2TD1GW+HepV2C44JyOuXLZGih1tI0w3hrWhMqDG/Em6aVG3gGaWphhpXdhYd6J06IxBWF0rZltUOIB8YVSvwITGOiNpItn8lYCaS2LAqnJB9zNqA5zsRpT0ZkQnMQi2Y0LLgkCZXYUbBUQLqOMG5sLNiyk72l95EGKsi5BBw5Tk6S6C5n2EqaUW34Zi2rFeP5TFs/lBOMLJQjAm44sYogpy7HXxknm8STiVZ5aRXUWGIEYMYZ8DlnhyVBS8DHEl1hitxhJM5fIbgNGX46uCVjPlEacTmd4bSiHUzArz8LuKDG3IHSVY17yXG/073uDzrdyz2/QcpmVKbPBMch4nlhd4JPF0Qqu4pDOlLqDC+bwoCVa1X2Vn95G9ZzjH1+pW7cwzeQO0FfE35NyAb0Dlu+myzPafxfK6icNqOz8qD7w1tC4xEHbEnAxIUU1QrkUvcqAKZUEiXFgtAUpdh42ZiBcgYtQSACtHl5hSEex7R8msIMRVJpxvXTkGwhUSjTntK5byYj/tJrRp32CDkbdc+O2qP+RX90dT3qXo7CHbQOj7eqZyP2Ur5d2f1V8VDYx2+n7Kdn3YsqhA9w75Ua000qwQ2reA2/V/E6C1fR6cY1VKkElJZpOCooLgJywN6/o0HZ+hcAnpyUMFuvPCjv4Hj897ve2muzTRZIwnPwQbvWh8oEJN2T/tfhcWenTEA1Kt52FP6VifC0eiWK7722NOKt7zc1tN9/SWzVfgNQSwMEFAACAAgABoIpV45z9vpqAAAA5QAAABoAAABub25lL2h0bWxfc2tpbl9zZXR0aW5ncy5qc6vmUgACpRwlBSuFajAbzE8qLSnJz9NLzs8rSc0r0cvLL8pNBKtRUnYDAyUdnIrzy1KLCChNS0xORTHU1MjCyQWnSoSJJk7mLs6WyOoKEtNT9ZISk7PTi/JL81IgypxdXQxdjJXAqmq5agFQSwMEFAACAAgABoIpV7x9NfdKAAAASQAAABcAAABub25lL2xvY2FsX3NldHRpbmdzLnhtbLOxr8jNUShLLSrOzM+zVTLUM1BSSM1Lzk/JzEu3VQoNcdO1UFIoLknMS0nMyc9LtVXKy1dSsLfjssnJT07MCU4tKQEqLNa34wIAUEsDBBQAAgAIAJBlKVe45zzyXgAAAGMAAAAcAAAAdW5pdmVyc2FsL2xvY2FsX3NldHRpbmdzLnhtbA3KvQ5AQAwA4N1TNN39bQbHZrTgARoakfRacUd4e7d9w9f2rxd4+AqHqcO6qBBYV9sO3R0u85A3CCGSbiSm7FANoe+yVmwlmTjGFAOcQh9fM/uEyCP5NIdbBMsu+wFQSwECAAAUAAIACADNkz1Ra18zBNUCAAD3BwAADwAAAAAAAAABAAAAAAAAAAAAbm9uZS9wbGF5ZXIueG1sUEsBAgAAFAACAAgABoIpV1ytsfihAwAA7wwAABgAAAAAAAAAAQAAAAAAAgMAAG5vbmUvY29tbW9uX21lc3NhZ2VzLmxuZ1BLAQIAABQAAgAIAAaCKVdjyEc8pwAAAIUBAAApAAAAAAAAAAEAAAAAANkGAABub25lL3BsYXliYWNrX2FuZF9uYXZpZ2F0aW9uX3NldHRpbmdzLnhtbFBLAQIAABQAAgAIAAaCKVcfVIpqMAMAAMcOAAAiAAAAAAAAAAEAAAAAAMcHAABub25lL2ZsYXNoX3B1Ymxpc2hpbmdfc2V0dGluZ3MueG1sUEsBAgAAFAACAAgABoIpV/MuVWEaAQAA1wIAABwAAAAAAAAAAQAAAAAANwsAAG5vbmUvZmxhc2hfc2tpbl9zZXR0aW5ncy54bWxQSwECAAAUAAIACAAGgilX15twlisDAABvDgAAIQAAAAAAAAABAAAAAACLDAAAbm9uZS9odG1sX3B1Ymxpc2hpbmdfc2V0dGluZ3MueG1sUEsBAgAAFAACAAgABoIpV45z9vpqAAAA5QAAABoAAAAAAAAAAQAAAAAA9Q8AAG5vbmUvaHRtbF9za2luX3NldHRpbmdzLmpzUEsBAgAAFAACAAgABoIpV7x9NfdKAAAASQAAABcAAAAAAAAAAQAAAAAAlxAAAG5vbmUvbG9jYWxfc2V0dGluZ3MueG1sUEsBAgAAFAACAAgAkGUpV7jnPPJeAAAAYwAAABwAAAAAAAAAAQAAAAAAFhEAAHVuaXZlcnNhbC9sb2NhbF9zZXR0aW5ncy54bWxQSwUGAAAAAAkACQCaAgAArhEAAAAA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,&quot;videoScale&quot;:84.375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UUID" val="{0CBE16FA-1B9F-4FBB-854C-906AFA5AA6F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2.984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RESENTER_ID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76</Words>
  <Application>Microsoft Office PowerPoint</Application>
  <PresentationFormat>Widescreen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Geometr706 BlkCn BT</vt:lpstr>
      <vt:lpstr>Mongolian Baiti</vt:lpstr>
      <vt:lpstr>News706 BT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3G Math</dc:title>
  <dc:creator>DC</dc:creator>
  <cp:lastModifiedBy>DC</cp:lastModifiedBy>
  <cp:revision>99</cp:revision>
  <dcterms:created xsi:type="dcterms:W3CDTF">2023-09-03T01:05:27Z</dcterms:created>
  <dcterms:modified xsi:type="dcterms:W3CDTF">2023-09-09T11:46:46Z</dcterms:modified>
</cp:coreProperties>
</file>