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1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7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437-2538-4318-ADD0-997893E45271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18AA-9BE9-4DEB-8704-A6E7B7759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9094" y="1557369"/>
            <a:ext cx="10238913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3Glasses SDK for Unreal Engine Plugin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3792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Plugins</a:t>
            </a:r>
            <a:r>
              <a:rPr lang="zh-CN" altLang="en-US" dirty="0"/>
              <a:t>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在菜单点击</a:t>
            </a:r>
            <a:r>
              <a:rPr lang="en-US" altLang="zh-CN" dirty="0"/>
              <a:t>Plugin</a:t>
            </a:r>
            <a:r>
              <a:rPr lang="zh-CN" altLang="en-US" dirty="0"/>
              <a:t>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84" y="2848639"/>
            <a:ext cx="5314286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VR Plugins</a:t>
            </a:r>
            <a:r>
              <a:rPr lang="zh-CN" altLang="en-US" dirty="0"/>
              <a:t>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en-US" altLang="zh-CN" dirty="0"/>
              <a:t>Oculus</a:t>
            </a:r>
            <a:r>
              <a:rPr lang="zh-CN" altLang="en-US" dirty="0"/>
              <a:t>的</a:t>
            </a:r>
            <a:r>
              <a:rPr lang="en-US" altLang="zh-CN" dirty="0"/>
              <a:t>Plugin</a:t>
            </a:r>
            <a:r>
              <a:rPr lang="zh-CN" altLang="en-US" dirty="0"/>
              <a:t>是没有</a:t>
            </a:r>
            <a:r>
              <a:rPr lang="en-US" altLang="zh-CN" dirty="0"/>
              <a:t>Enable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2" y="2490122"/>
            <a:ext cx="7008449" cy="38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3Glasses VR 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Project</a:t>
            </a:r>
            <a:r>
              <a:rPr lang="zh-CN" altLang="en-US" dirty="0"/>
              <a:t>分类下，</a:t>
            </a:r>
            <a:r>
              <a:rPr lang="en-US" altLang="zh-CN" dirty="0"/>
              <a:t>Enable 3Glasses</a:t>
            </a:r>
            <a:r>
              <a:rPr lang="zh-CN" altLang="en-US" dirty="0"/>
              <a:t>的</a:t>
            </a:r>
            <a:r>
              <a:rPr lang="en-US" altLang="zh-CN" dirty="0"/>
              <a:t>VR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0" y="2472037"/>
            <a:ext cx="7452332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游戏制作过程可以通过普通</a:t>
            </a:r>
            <a:r>
              <a:rPr lang="en-US" altLang="zh-CN" dirty="0"/>
              <a:t>3D</a:t>
            </a:r>
            <a:r>
              <a:rPr lang="zh-CN" altLang="en-US" dirty="0"/>
              <a:t>模式预览</a:t>
            </a:r>
            <a:endParaRPr lang="en-US" altLang="zh-CN" dirty="0"/>
          </a:p>
          <a:p>
            <a:r>
              <a:rPr lang="zh-CN" altLang="en-US" dirty="0"/>
              <a:t>点击下拉菜单的虚拟现实预览后，可以在头盔内部看到调试画面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19" y="2977324"/>
            <a:ext cx="3235612" cy="3605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02" y="3150021"/>
            <a:ext cx="6508855" cy="32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发布出来的游戏可以通过</a:t>
            </a:r>
            <a:r>
              <a:rPr lang="en-US" altLang="zh-CN" dirty="0"/>
              <a:t>VRSHOW</a:t>
            </a:r>
            <a:r>
              <a:rPr lang="zh-CN" altLang="en-US" dirty="0"/>
              <a:t>的复制屏功能同时在</a:t>
            </a:r>
            <a:r>
              <a:rPr lang="en-US" altLang="zh-CN" dirty="0"/>
              <a:t>VR</a:t>
            </a:r>
            <a:r>
              <a:rPr lang="zh-CN" altLang="en-US" dirty="0"/>
              <a:t>头盔与电脑屏幕上观看</a:t>
            </a:r>
            <a:endParaRPr lang="en-US" altLang="zh-CN" dirty="0"/>
          </a:p>
          <a:p>
            <a:r>
              <a:rPr lang="zh-CN" altLang="en-US" dirty="0"/>
              <a:t>项目打包发布时候选择</a:t>
            </a:r>
            <a:r>
              <a:rPr lang="en-US" altLang="zh-CN" dirty="0"/>
              <a:t>Windows 64</a:t>
            </a:r>
            <a:r>
              <a:rPr lang="zh-CN" altLang="en-US" dirty="0"/>
              <a:t>位项目</a:t>
            </a:r>
          </a:p>
        </p:txBody>
      </p:sp>
    </p:spTree>
    <p:extLst>
      <p:ext uri="{BB962C8B-B14F-4D97-AF65-F5344CB8AC3E}">
        <p14:creationId xmlns:p14="http://schemas.microsoft.com/office/powerpoint/2010/main" val="13752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Unreal Engine 4.12</a:t>
            </a:r>
            <a:r>
              <a:rPr lang="zh-CN" altLang="en-US" dirty="0"/>
              <a:t>或以上版本</a:t>
            </a:r>
            <a:endParaRPr lang="en-US" altLang="zh-CN" dirty="0"/>
          </a:p>
          <a:p>
            <a:r>
              <a:rPr lang="en-US" altLang="zh-CN" dirty="0"/>
              <a:t>Visual Studio 2015</a:t>
            </a:r>
          </a:p>
          <a:p>
            <a:r>
              <a:rPr lang="zh-CN" altLang="en-US" dirty="0"/>
              <a:t>插件压缩包 “</a:t>
            </a:r>
            <a:r>
              <a:rPr lang="en-US" altLang="zh-CN" dirty="0"/>
              <a:t>UE4.13_3Glasses_Plugins_ExtendMode.rar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强大的</a:t>
            </a:r>
            <a:r>
              <a:rPr lang="en-US" altLang="zh-CN" dirty="0"/>
              <a:t>VR</a:t>
            </a:r>
            <a:r>
              <a:rPr lang="zh-CN" altLang="en-US" dirty="0"/>
              <a:t>专用</a:t>
            </a:r>
            <a:r>
              <a:rPr lang="en-US" altLang="zh-CN" dirty="0"/>
              <a:t>PC</a:t>
            </a:r>
            <a:r>
              <a:rPr lang="zh-CN" altLang="en-US" dirty="0"/>
              <a:t>一台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96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Unreal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之前的检查工作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</a:t>
            </a:r>
            <a:r>
              <a:rPr lang="en-US" altLang="zh-CN" dirty="0"/>
              <a:t>VRSHOW</a:t>
            </a:r>
            <a:r>
              <a:rPr lang="zh-CN" altLang="en-US" dirty="0"/>
              <a:t>客户端正确安装并且正在运行</a:t>
            </a:r>
            <a:endParaRPr lang="en-US" altLang="zh-CN" dirty="0"/>
          </a:p>
          <a:p>
            <a:r>
              <a:rPr lang="zh-CN" altLang="en-US" dirty="0"/>
              <a:t>确保</a:t>
            </a:r>
            <a:r>
              <a:rPr lang="en-US" altLang="zh-CN" dirty="0"/>
              <a:t>3Glasses</a:t>
            </a:r>
            <a:r>
              <a:rPr lang="zh-CN" altLang="en-US" dirty="0"/>
              <a:t>头盔</a:t>
            </a:r>
            <a:r>
              <a:rPr lang="en-US" altLang="zh-CN" dirty="0"/>
              <a:t>USB</a:t>
            </a:r>
            <a:r>
              <a:rPr lang="zh-CN" altLang="en-US" dirty="0"/>
              <a:t>与</a:t>
            </a:r>
            <a:r>
              <a:rPr lang="en-US" altLang="zh-CN" dirty="0"/>
              <a:t>HDMI</a:t>
            </a:r>
            <a:r>
              <a:rPr lang="zh-CN" altLang="en-US" dirty="0"/>
              <a:t>已经正确插入</a:t>
            </a:r>
            <a:endParaRPr lang="en-US" altLang="zh-CN" dirty="0"/>
          </a:p>
          <a:p>
            <a:r>
              <a:rPr lang="zh-CN" altLang="en-US" dirty="0"/>
              <a:t>确保没有插入其他类型</a:t>
            </a:r>
            <a:r>
              <a:rPr lang="en-US" altLang="zh-CN" dirty="0"/>
              <a:t>VR</a:t>
            </a:r>
            <a:r>
              <a:rPr lang="zh-CN" altLang="en-US" dirty="0"/>
              <a:t>头盔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新建一个名字为</a:t>
            </a:r>
            <a:r>
              <a:rPr lang="en-US" altLang="zh-CN" dirty="0"/>
              <a:t>Test413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项目，选择第一人称射击模式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51" y="2432398"/>
            <a:ext cx="5926653" cy="4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Plugins</a:t>
            </a:r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在项目的根目录下新建一个空目录存放插件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74" y="2472201"/>
            <a:ext cx="4057143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6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拷贝插件文件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把插件压缩包解压出来的“</a:t>
            </a:r>
            <a:r>
              <a:rPr lang="en-US" altLang="zh-CN" dirty="0"/>
              <a:t>ThreeGlasses</a:t>
            </a:r>
            <a:r>
              <a:rPr lang="zh-CN" altLang="en-US" dirty="0"/>
              <a:t>”目录拷贝到刚刚新建的空白“</a:t>
            </a:r>
            <a:r>
              <a:rPr lang="en-US" altLang="zh-CN" dirty="0"/>
              <a:t>Plugins</a:t>
            </a:r>
            <a:r>
              <a:rPr lang="zh-CN" altLang="en-US" dirty="0"/>
              <a:t>”目录下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90" y="3237514"/>
            <a:ext cx="204761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生成项目依赖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返回项目根目录后，右键</a:t>
            </a:r>
            <a:r>
              <a:rPr lang="en-US" altLang="zh-CN" dirty="0"/>
              <a:t>test413.uproject</a:t>
            </a:r>
            <a:r>
              <a:rPr lang="zh-CN" altLang="en-US" dirty="0"/>
              <a:t>文件，选择“</a:t>
            </a:r>
            <a:r>
              <a:rPr lang="en-US" altLang="zh-CN" dirty="0"/>
              <a:t>Generate Visual Studio Project files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1" y="2783467"/>
            <a:ext cx="4618314" cy="38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版本提示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如果你使用的引擎版本不是</a:t>
            </a:r>
            <a:r>
              <a:rPr lang="en-US" altLang="zh-CN" dirty="0"/>
              <a:t>4.13</a:t>
            </a:r>
            <a:r>
              <a:rPr lang="zh-CN" altLang="en-US" dirty="0"/>
              <a:t>，有可能会提示你需要重新编译，点击是，并且等待片刻重新编译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59" y="3468403"/>
            <a:ext cx="4371429" cy="21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81" y="3468403"/>
            <a:ext cx="472380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</a:t>
            </a:r>
            <a:r>
              <a:rPr lang="zh-CN" altLang="en-US" dirty="0"/>
              <a:t>编辑器界面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编译完成以后，自动打开</a:t>
            </a:r>
            <a:r>
              <a:rPr lang="en-US" altLang="zh-CN" dirty="0"/>
              <a:t>UE</a:t>
            </a:r>
            <a:r>
              <a:rPr lang="zh-CN" altLang="en-US" dirty="0"/>
              <a:t>编辑器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3" y="2464229"/>
            <a:ext cx="7630574" cy="41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274</Words>
  <Application>Microsoft Office PowerPoint</Application>
  <PresentationFormat>宽屏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3Glasses SDK for Unreal Engine Plugin</vt:lpstr>
      <vt:lpstr>准备材料</vt:lpstr>
      <vt:lpstr>启动Unreal Engine之前的检查工作</vt:lpstr>
      <vt:lpstr>新建项目</vt:lpstr>
      <vt:lpstr>新建Plugins目录</vt:lpstr>
      <vt:lpstr>拷贝插件文件</vt:lpstr>
      <vt:lpstr>生成项目依赖</vt:lpstr>
      <vt:lpstr>版本提示</vt:lpstr>
      <vt:lpstr>UE编辑器界面</vt:lpstr>
      <vt:lpstr>进入Plugins设定</vt:lpstr>
      <vt:lpstr>处理VR Plugins冲突</vt:lpstr>
      <vt:lpstr>打开3Glasses VR Plugins</vt:lpstr>
      <vt:lpstr>调试</vt:lpstr>
      <vt:lpstr>发布注意事项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3Glasses SDK for UE 4.12 Plugin</dc:title>
  <dc:creator>luoyi</dc:creator>
  <cp:lastModifiedBy>luoyi</cp:lastModifiedBy>
  <cp:revision>17</cp:revision>
  <dcterms:created xsi:type="dcterms:W3CDTF">2016-11-01T10:29:38Z</dcterms:created>
  <dcterms:modified xsi:type="dcterms:W3CDTF">2016-11-01T11:05:54Z</dcterms:modified>
</cp:coreProperties>
</file>