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59" r:id="rId5"/>
    <p:sldId id="260" r:id="rId6"/>
    <p:sldId id="263" r:id="rId7"/>
    <p:sldId id="258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6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8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9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0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3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0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5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3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0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1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1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21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C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FFCC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FFCC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FFCC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FFCC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FFC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mirdev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kirszenberg.com/facebook-sixth-sens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alexandre.kirszenberg@student.tut.fi" TargetMode="External"/><Relationship Id="rId7" Type="http://schemas.openxmlformats.org/officeDocument/2006/relationships/hyperlink" Target="mailto:chenmengyang12@gmail.com" TargetMode="External"/><Relationship Id="rId2" Type="http://schemas.openxmlformats.org/officeDocument/2006/relationships/hyperlink" Target="mailto:milla.makinen@student.tut.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ro.ahtee@tut.fi" TargetMode="External"/><Relationship Id="rId5" Type="http://schemas.openxmlformats.org/officeDocument/2006/relationships/hyperlink" Target="mailto:farshad.ahmadighohandizi@tut.fi" TargetMode="External"/><Relationship Id="rId4" Type="http://schemas.openxmlformats.org/officeDocument/2006/relationships/hyperlink" Target="mailto:mengyang.chen@student.tut.f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3ice.hu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Yet Another </a:t>
            </a:r>
            <a:r>
              <a:rPr lang="en-US" dirty="0" smtClean="0"/>
              <a:t>Game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(YAG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8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Milla </a:t>
            </a:r>
            <a:r>
              <a:rPr lang="hu-HU" dirty="0" err="1"/>
              <a:t>Mäkinen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r>
              <a:rPr lang="hu-HU" dirty="0"/>
              <a:t> </a:t>
            </a:r>
            <a:r>
              <a:rPr lang="hu-HU" dirty="0" smtClean="0"/>
              <a:t>Master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736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Industrial engineer, programmer at </a:t>
            </a:r>
            <a:r>
              <a:rPr lang="en-US" dirty="0" smtClean="0"/>
              <a:t>heart</a:t>
            </a:r>
            <a:endParaRPr lang="hu-H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totally </a:t>
            </a:r>
            <a:r>
              <a:rPr lang="en-US" dirty="0"/>
              <a:t>an </a:t>
            </a:r>
            <a:r>
              <a:rPr lang="en-US" dirty="0" smtClean="0"/>
              <a:t>artist.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github.com/Ymirdev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five years of game dev experience mainly in C++ and </a:t>
            </a:r>
            <a:r>
              <a:rPr lang="en-US" dirty="0" smtClean="0"/>
              <a:t>JavaScript.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11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GUD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04" y="2412695"/>
            <a:ext cx="11305592" cy="30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0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Alexandre </a:t>
            </a:r>
            <a:r>
              <a:rPr lang="en-US" dirty="0"/>
              <a:t>Kirszenberg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283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Facebook Sixth Sense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kirszenberg.com/facebook-sixth-sense</a:t>
            </a:r>
            <a:endParaRPr lang="en-US" dirty="0" smtClean="0"/>
          </a:p>
          <a:p>
            <a:r>
              <a:rPr lang="en-US" dirty="0" smtClean="0"/>
              <a:t>Programmer </a:t>
            </a:r>
            <a:r>
              <a:rPr lang="en-US" dirty="0"/>
              <a:t>with previous experience as a Frontend Software Engineer. Interested in Software Development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91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Seriously, read his blog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414" y="1344058"/>
            <a:ext cx="5008459" cy="55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1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Mengyang Chen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284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(The guy who’s not here)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Coder, </a:t>
            </a:r>
            <a:r>
              <a:rPr lang="en-US" dirty="0"/>
              <a:t>familiar with </a:t>
            </a:r>
            <a:r>
              <a:rPr lang="en-US" dirty="0" smtClean="0"/>
              <a:t>JavaScript </a:t>
            </a:r>
            <a:r>
              <a:rPr lang="en-US" dirty="0"/>
              <a:t>and C++, interested in web programming and game programming.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29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183" y="0"/>
            <a:ext cx="6863508" cy="68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9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Mistakes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Of which there were many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878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G22 – Yet Another Group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542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were featured as the “bad example”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one of the lectures.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8213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566737"/>
            <a:ext cx="84963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21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defense, we were done with </a:t>
            </a:r>
            <a:r>
              <a:rPr lang="en-US" b="1" dirty="0"/>
              <a:t>four user </a:t>
            </a:r>
            <a:r>
              <a:rPr lang="en-US" b="1" dirty="0" smtClean="0"/>
              <a:t>stories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before the sprint even began!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86731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we have improved</a:t>
            </a:r>
            <a:endParaRPr lang="hu-H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143" y="1967960"/>
            <a:ext cx="628571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09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Pray to the DEMO gods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089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06408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  <a:br>
              <a:rPr lang="en-US" dirty="0"/>
            </a:br>
            <a:r>
              <a:rPr lang="en-US" dirty="0"/>
              <a:t>Daniel “3ICE” Berezvai,</a:t>
            </a:r>
            <a:br>
              <a:rPr lang="en-US" dirty="0"/>
            </a:br>
            <a:r>
              <a:rPr lang="en-US" dirty="0"/>
              <a:t>Alexandre Kirszenberg,</a:t>
            </a:r>
            <a:br>
              <a:rPr lang="en-US" dirty="0"/>
            </a:br>
            <a:r>
              <a:rPr lang="en-US" dirty="0"/>
              <a:t>Milla Mäkinen,</a:t>
            </a:r>
            <a:br>
              <a:rPr lang="en-US" dirty="0"/>
            </a:br>
            <a:r>
              <a:rPr lang="en-US" dirty="0"/>
              <a:t>Mengyang </a:t>
            </a:r>
            <a:r>
              <a:rPr lang="en-US" dirty="0" smtClean="0"/>
              <a:t>Chen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22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WhatsApp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2281 lines of text</a:t>
            </a:r>
          </a:p>
          <a:p>
            <a:r>
              <a:rPr lang="en-US" dirty="0" smtClean="0"/>
              <a:t>Daniel: 483 messages</a:t>
            </a:r>
          </a:p>
          <a:p>
            <a:r>
              <a:rPr lang="en-US" dirty="0" smtClean="0"/>
              <a:t>Alexandre: 292</a:t>
            </a:r>
          </a:p>
          <a:p>
            <a:r>
              <a:rPr lang="en-US" dirty="0" smtClean="0"/>
              <a:t>Milla: 236</a:t>
            </a:r>
          </a:p>
          <a:p>
            <a:r>
              <a:rPr lang="hu-HU" dirty="0" err="1" smtClean="0"/>
              <a:t>Mengyang</a:t>
            </a:r>
            <a:r>
              <a:rPr lang="hu-HU" dirty="0" smtClean="0"/>
              <a:t>:</a:t>
            </a:r>
            <a:r>
              <a:rPr lang="en-US" dirty="0" smtClean="0"/>
              <a:t> 47</a:t>
            </a:r>
          </a:p>
        </p:txBody>
      </p:sp>
    </p:spTree>
    <p:extLst>
      <p:ext uri="{BB962C8B-B14F-4D97-AF65-F5344CB8AC3E}">
        <p14:creationId xmlns:p14="http://schemas.microsoft.com/office/powerpoint/2010/main" val="48175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Afternoon lovers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1987 PM vs 308 </a:t>
            </a:r>
            <a:r>
              <a:rPr lang="en-US" dirty="0" smtClean="0"/>
              <a:t>AM messages exchanged</a:t>
            </a:r>
          </a:p>
          <a:p>
            <a:endParaRPr lang="en-US" dirty="0"/>
          </a:p>
          <a:p>
            <a:r>
              <a:rPr lang="en-US" dirty="0" smtClean="0"/>
              <a:t>(And most of those are 1 AM / 2 AM as well)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839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grand total of 50 </a:t>
            </a:r>
            <a:r>
              <a:rPr lang="en-US" dirty="0" smtClean="0"/>
              <a:t>emails, mostly calendar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searching for: </a:t>
            </a:r>
            <a:r>
              <a:rPr lang="en-US" sz="2000" dirty="0" smtClean="0"/>
              <a:t>“</a:t>
            </a:r>
            <a:r>
              <a:rPr lang="en-US" sz="2000" dirty="0" smtClean="0">
                <a:hlinkClick r:id="rId2"/>
              </a:rPr>
              <a:t>milla.makinen@student.tut.fi</a:t>
            </a:r>
            <a:r>
              <a:rPr lang="en-US" sz="2000" dirty="0" smtClean="0"/>
              <a:t> OR </a:t>
            </a:r>
            <a:r>
              <a:rPr lang="en-US" sz="2000" dirty="0" smtClean="0">
                <a:hlinkClick r:id="rId3"/>
              </a:rPr>
              <a:t>alexandre.kirszenberg@student.tut.fi</a:t>
            </a:r>
            <a:r>
              <a:rPr lang="en-US" sz="2000" dirty="0" smtClean="0"/>
              <a:t> OR </a:t>
            </a:r>
            <a:r>
              <a:rPr lang="en-US" sz="2000" dirty="0" smtClean="0">
                <a:hlinkClick r:id="rId4"/>
              </a:rPr>
              <a:t>mengyang.chen@student.tut.fi</a:t>
            </a:r>
            <a:r>
              <a:rPr lang="en-US" sz="2000" dirty="0" smtClean="0"/>
              <a:t> OR </a:t>
            </a:r>
            <a:r>
              <a:rPr lang="en-US" sz="2000" dirty="0" smtClean="0">
                <a:hlinkClick r:id="rId5"/>
              </a:rPr>
              <a:t>farshad.ahmadighohandizi@tut.fi</a:t>
            </a:r>
            <a:r>
              <a:rPr lang="en-US" sz="2000" dirty="0" smtClean="0"/>
              <a:t> OR </a:t>
            </a:r>
            <a:r>
              <a:rPr lang="en-US" sz="2000" dirty="0" smtClean="0">
                <a:hlinkClick r:id="rId6"/>
              </a:rPr>
              <a:t>tero.ahtee@tut.fi</a:t>
            </a:r>
            <a:r>
              <a:rPr lang="en-US" sz="2000" dirty="0" smtClean="0"/>
              <a:t> OR </a:t>
            </a:r>
            <a:r>
              <a:rPr lang="en-US" sz="2000" dirty="0" smtClean="0">
                <a:hlinkClick r:id="rId7"/>
              </a:rPr>
              <a:t>chenmengyang12@gmail.com</a:t>
            </a:r>
            <a:r>
              <a:rPr lang="en-US" sz="2000" dirty="0" smtClean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954" y="2754217"/>
            <a:ext cx="11410092" cy="41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6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Daniel Berezvai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0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</a:t>
            </a:r>
            <a:r>
              <a:rPr lang="en-US" dirty="0" err="1"/>
              <a:t>modder</a:t>
            </a:r>
            <a:r>
              <a:rPr lang="en-US" dirty="0"/>
              <a:t> (Warcraft </a:t>
            </a:r>
            <a:r>
              <a:rPr lang="en-US" dirty="0" smtClean="0"/>
              <a:t>3)</a:t>
            </a:r>
            <a:endParaRPr lang="hu-H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many other games.</a:t>
            </a:r>
          </a:p>
          <a:p>
            <a:r>
              <a:rPr lang="en-US" dirty="0" smtClean="0"/>
              <a:t>Studied </a:t>
            </a:r>
            <a:r>
              <a:rPr lang="en-US" dirty="0"/>
              <a:t>20+ programming </a:t>
            </a:r>
            <a:r>
              <a:rPr lang="en-US" dirty="0" smtClean="0"/>
              <a:t>languages</a:t>
            </a:r>
          </a:p>
          <a:p>
            <a:r>
              <a:rPr lang="en-US" dirty="0"/>
              <a:t>P</a:t>
            </a:r>
            <a:r>
              <a:rPr lang="en-US" dirty="0" smtClean="0"/>
              <a:t>ersonal </a:t>
            </a:r>
            <a:r>
              <a:rPr lang="en-US" dirty="0"/>
              <a:t>website: </a:t>
            </a:r>
            <a:r>
              <a:rPr lang="en-US" dirty="0">
                <a:hlinkClick r:id="rId2"/>
              </a:rPr>
              <a:t>http://3ice.hu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195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of my maps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762"/>
            <a:ext cx="2438400" cy="2438400"/>
          </a:xfrm>
          <a:prstGeom prst="rect">
            <a:avLst/>
          </a:prstGeom>
        </p:spPr>
      </p:pic>
      <p:pic>
        <p:nvPicPr>
          <p:cNvPr id="1026" name="Picture 2" descr="Maze Designer new U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563" y="1913934"/>
            <a:ext cx="67437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897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244</Words>
  <Application>Microsoft Office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1_Office Theme</vt:lpstr>
      <vt:lpstr>Yet Another Game</vt:lpstr>
      <vt:lpstr> G22 – Yet Another Group</vt:lpstr>
      <vt:lpstr>Presented by: Daniel “3ICE” Berezvai, Alexandre Kirszenberg, Milla Mäkinen, Mengyang Chen</vt:lpstr>
      <vt:lpstr>WhatsApp</vt:lpstr>
      <vt:lpstr>Afternoon lovers</vt:lpstr>
      <vt:lpstr>A grand total of 50 emails, mostly calendar</vt:lpstr>
      <vt:lpstr>Daniel Berezvai</vt:lpstr>
      <vt:lpstr>Game modder (Warcraft 3)</vt:lpstr>
      <vt:lpstr>Two of my maps</vt:lpstr>
      <vt:lpstr>Milla Mäkinen</vt:lpstr>
      <vt:lpstr>Industrial engineer, programmer at heart</vt:lpstr>
      <vt:lpstr>GIT GUD</vt:lpstr>
      <vt:lpstr>Alexandre Kirszenberg</vt:lpstr>
      <vt:lpstr>Facebook Sixth Sense</vt:lpstr>
      <vt:lpstr>Seriously, read his blog</vt:lpstr>
      <vt:lpstr>Mengyang Chen</vt:lpstr>
      <vt:lpstr>(The guy who’s not here)</vt:lpstr>
      <vt:lpstr>PowerPoint Presentation</vt:lpstr>
      <vt:lpstr>Mistakes</vt:lpstr>
      <vt:lpstr>We were featured as the “bad example”</vt:lpstr>
      <vt:lpstr>PowerPoint Presentation</vt:lpstr>
      <vt:lpstr>In our defense, we were done with four user stories</vt:lpstr>
      <vt:lpstr>And we have improved</vt:lpstr>
      <vt:lpstr>Pray to the DEMO gods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Another Game (YAG) by G22 – Yet Another Group</dc:title>
  <dc:creator>Daniel 3ICE Berezvai</dc:creator>
  <cp:lastModifiedBy>Daniel 3ICE Berezvai</cp:lastModifiedBy>
  <cp:revision>8</cp:revision>
  <dcterms:created xsi:type="dcterms:W3CDTF">2017-05-11T08:06:41Z</dcterms:created>
  <dcterms:modified xsi:type="dcterms:W3CDTF">2017-05-11T09:42:00Z</dcterms:modified>
</cp:coreProperties>
</file>