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1089-9153-4D75-A540-FFF14CD0ABE4}" type="datetimeFigureOut">
              <a:rPr lang="fr-FR" smtClean="0"/>
              <a:pPr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AC5A-C48C-47B8-B43C-1D79187F46A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avec flèche 23"/>
          <p:cNvCxnSpPr/>
          <p:nvPr/>
        </p:nvCxnSpPr>
        <p:spPr>
          <a:xfrm>
            <a:off x="4427984" y="283854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60432" y="6021288"/>
            <a:ext cx="8229600" cy="1143000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3779912" y="1542400"/>
          <a:ext cx="705272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5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3198584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/page3.html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7544" y="2622520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/page2.html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7544" y="2046456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/page1.html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7544" y="3774648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/page4.html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99792" y="2046456"/>
            <a:ext cx="576064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Espace réservé du contenu 8"/>
          <p:cNvGraphicFramePr>
            <a:graphicFrameLocks/>
          </p:cNvGraphicFramePr>
          <p:nvPr/>
        </p:nvGraphicFramePr>
        <p:xfrm>
          <a:off x="5724128" y="1470392"/>
          <a:ext cx="3203848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1924"/>
                <a:gridCol w="160192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/page4.html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/page3.html</a:t>
                      </a:r>
                      <a:endParaRPr lang="fr-FR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47</a:t>
                      </a:r>
                      <a:endParaRPr lang="fr-FR" dirty="0"/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/page1.html</a:t>
                      </a:r>
                      <a:endParaRPr lang="fr-F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215</a:t>
                      </a:r>
                      <a:endParaRPr lang="fr-FR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/page2.html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necteur droit avec flèche 12"/>
          <p:cNvCxnSpPr>
            <a:stCxn id="6" idx="3"/>
          </p:cNvCxnSpPr>
          <p:nvPr/>
        </p:nvCxnSpPr>
        <p:spPr>
          <a:xfrm>
            <a:off x="2051720" y="2226476"/>
            <a:ext cx="1728000" cy="14041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051720" y="2478504"/>
            <a:ext cx="1728192" cy="1512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</p:cNvCxnSpPr>
          <p:nvPr/>
        </p:nvCxnSpPr>
        <p:spPr>
          <a:xfrm flipV="1">
            <a:off x="2051720" y="2838544"/>
            <a:ext cx="172819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3"/>
          </p:cNvCxnSpPr>
          <p:nvPr/>
        </p:nvCxnSpPr>
        <p:spPr>
          <a:xfrm>
            <a:off x="2051720" y="2802540"/>
            <a:ext cx="1800200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499992" y="42787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499992" y="355862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499992" y="24785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195736" y="126876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Fonction de hachage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724128" y="10527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Cible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452320" y="83671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Nombre de hits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CHRISTOPHE</dc:creator>
  <cp:lastModifiedBy>CHRISTOPHE</cp:lastModifiedBy>
  <cp:revision>2</cp:revision>
  <dcterms:created xsi:type="dcterms:W3CDTF">2018-02-06T12:33:30Z</dcterms:created>
  <dcterms:modified xsi:type="dcterms:W3CDTF">2018-02-06T15:14:11Z</dcterms:modified>
</cp:coreProperties>
</file>