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2DAF1-3EAF-44C0-BA19-B020C95B6E19}" v="112" dt="2023-10-05T10:07:0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77"/>
            <a:ext cx="9144000" cy="853955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№3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862696"/>
            <a:ext cx="9144000" cy="31502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>
                <a:ea typeface="Calibri"/>
                <a:cs typeface="Calibri"/>
              </a:rPr>
              <a:t>Доска с задачами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47CA779-191F-3DD2-287F-B8BFE90B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5" y="1179527"/>
            <a:ext cx="9041756" cy="51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2D99E-0B2F-D52E-2B43-BE4C127D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225" y="-1407"/>
            <a:ext cx="3213904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Эпики</a:t>
            </a:r>
            <a:endParaRPr lang="ru-RU"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AF3F7BA-9F2B-3E2D-DA95-9C55D1E3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1" y="1638617"/>
            <a:ext cx="11713578" cy="35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FB505-68CC-BF92-16A9-AE390167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72"/>
            <a:ext cx="10515600" cy="894687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 Light"/>
                <a:cs typeface="Calibri Light"/>
              </a:rPr>
              <a:t>Итог лабораторной работы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FD4FD6-9CEF-0D1F-57A7-E54F851A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496" y="1030248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В ходе данной лабораторной работы, мы научились работать с инструментом управления задачами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871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Лабораторная работа №3</vt:lpstr>
      <vt:lpstr>Эпики</vt:lpstr>
      <vt:lpstr>Итог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25</cp:revision>
  <dcterms:created xsi:type="dcterms:W3CDTF">2023-10-05T10:01:17Z</dcterms:created>
  <dcterms:modified xsi:type="dcterms:W3CDTF">2023-10-05T10:07:12Z</dcterms:modified>
</cp:coreProperties>
</file>